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A3A169-5491-4F00-81D8-0959E56C50B5}" v="11" dt="2024-11-24T20:03:09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891" y="1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ub hejhal" userId="abed7d06edcc2942" providerId="LiveId" clId="{23A3A169-5491-4F00-81D8-0959E56C50B5}"/>
    <pc:docChg chg="undo custSel addSld delSld modSld">
      <pc:chgData name="jakub hejhal" userId="abed7d06edcc2942" providerId="LiveId" clId="{23A3A169-5491-4F00-81D8-0959E56C50B5}" dt="2024-11-24T20:03:22.574" v="523" actId="1076"/>
      <pc:docMkLst>
        <pc:docMk/>
      </pc:docMkLst>
      <pc:sldChg chg="addSp delSp modSp mod">
        <pc:chgData name="jakub hejhal" userId="abed7d06edcc2942" providerId="LiveId" clId="{23A3A169-5491-4F00-81D8-0959E56C50B5}" dt="2024-11-24T19:22:41.438" v="293" actId="167"/>
        <pc:sldMkLst>
          <pc:docMk/>
          <pc:sldMk cId="991026591" sldId="258"/>
        </pc:sldMkLst>
        <pc:spChg chg="del">
          <ac:chgData name="jakub hejhal" userId="abed7d06edcc2942" providerId="LiveId" clId="{23A3A169-5491-4F00-81D8-0959E56C50B5}" dt="2024-11-24T19:19:03.129" v="262" actId="478"/>
          <ac:spMkLst>
            <pc:docMk/>
            <pc:sldMk cId="991026591" sldId="258"/>
            <ac:spMk id="8" creationId="{5E265322-3A73-FE58-F5C5-06C459474407}"/>
          </ac:spMkLst>
        </pc:spChg>
        <pc:spChg chg="add mod ord">
          <ac:chgData name="jakub hejhal" userId="abed7d06edcc2942" providerId="LiveId" clId="{23A3A169-5491-4F00-81D8-0959E56C50B5}" dt="2024-11-24T19:22:37.020" v="292" actId="167"/>
          <ac:spMkLst>
            <pc:docMk/>
            <pc:sldMk cId="991026591" sldId="258"/>
            <ac:spMk id="14" creationId="{4D7C21F8-8318-273D-A599-D30942297605}"/>
          </ac:spMkLst>
        </pc:spChg>
        <pc:grpChg chg="mod">
          <ac:chgData name="jakub hejhal" userId="abed7d06edcc2942" providerId="LiveId" clId="{23A3A169-5491-4F00-81D8-0959E56C50B5}" dt="2024-11-24T19:14:53.585" v="258" actId="1076"/>
          <ac:grpSpMkLst>
            <pc:docMk/>
            <pc:sldMk cId="991026591" sldId="258"/>
            <ac:grpSpMk id="10" creationId="{A0B50EFF-AF59-692A-1051-7F91CB904CEA}"/>
          </ac:grpSpMkLst>
        </pc:grpChg>
        <pc:picChg chg="mod ord">
          <ac:chgData name="jakub hejhal" userId="abed7d06edcc2942" providerId="LiveId" clId="{23A3A169-5491-4F00-81D8-0959E56C50B5}" dt="2024-11-24T19:22:41.438" v="293" actId="167"/>
          <ac:picMkLst>
            <pc:docMk/>
            <pc:sldMk cId="991026591" sldId="258"/>
            <ac:picMk id="5" creationId="{4C56F32C-909F-49AF-53CD-DF1353D6994D}"/>
          </ac:picMkLst>
        </pc:picChg>
      </pc:sldChg>
      <pc:sldChg chg="addSp delSp modSp mod">
        <pc:chgData name="jakub hejhal" userId="abed7d06edcc2942" providerId="LiveId" clId="{23A3A169-5491-4F00-81D8-0959E56C50B5}" dt="2024-11-24T20:03:02.057" v="520" actId="1076"/>
        <pc:sldMkLst>
          <pc:docMk/>
          <pc:sldMk cId="877725662" sldId="259"/>
        </pc:sldMkLst>
        <pc:spChg chg="del">
          <ac:chgData name="jakub hejhal" userId="abed7d06edcc2942" providerId="LiveId" clId="{23A3A169-5491-4F00-81D8-0959E56C50B5}" dt="2024-11-24T19:21:18.509" v="280" actId="478"/>
          <ac:spMkLst>
            <pc:docMk/>
            <pc:sldMk cId="877725662" sldId="259"/>
            <ac:spMk id="8" creationId="{B474C72E-9397-ECFB-47E9-3E11DB2FF4B9}"/>
          </ac:spMkLst>
        </pc:spChg>
        <pc:spChg chg="add mod ord">
          <ac:chgData name="jakub hejhal" userId="abed7d06edcc2942" providerId="LiveId" clId="{23A3A169-5491-4F00-81D8-0959E56C50B5}" dt="2024-11-24T20:03:02.057" v="520" actId="1076"/>
          <ac:spMkLst>
            <pc:docMk/>
            <pc:sldMk cId="877725662" sldId="259"/>
            <ac:spMk id="19" creationId="{D69FFD01-5810-C0BF-305B-162E47D05176}"/>
          </ac:spMkLst>
        </pc:spChg>
        <pc:spChg chg="mod">
          <ac:chgData name="jakub hejhal" userId="abed7d06edcc2942" providerId="LiveId" clId="{23A3A169-5491-4F00-81D8-0959E56C50B5}" dt="2024-11-24T20:02:31.478" v="516"/>
          <ac:spMkLst>
            <pc:docMk/>
            <pc:sldMk cId="877725662" sldId="259"/>
            <ac:spMk id="21" creationId="{B9795C29-B63C-3398-20BD-C9D9817B3240}"/>
          </ac:spMkLst>
        </pc:spChg>
        <pc:spChg chg="mod">
          <ac:chgData name="jakub hejhal" userId="abed7d06edcc2942" providerId="LiveId" clId="{23A3A169-5491-4F00-81D8-0959E56C50B5}" dt="2024-11-24T20:02:31.478" v="516"/>
          <ac:spMkLst>
            <pc:docMk/>
            <pc:sldMk cId="877725662" sldId="259"/>
            <ac:spMk id="22" creationId="{F3ADC7D8-EF08-B2B0-D220-27DD1B3DD17A}"/>
          </ac:spMkLst>
        </pc:spChg>
        <pc:grpChg chg="mod">
          <ac:chgData name="jakub hejhal" userId="abed7d06edcc2942" providerId="LiveId" clId="{23A3A169-5491-4F00-81D8-0959E56C50B5}" dt="2024-11-24T19:14:39.087" v="257" actId="1076"/>
          <ac:grpSpMkLst>
            <pc:docMk/>
            <pc:sldMk cId="877725662" sldId="259"/>
            <ac:grpSpMk id="12" creationId="{FE622C5A-32A8-6D96-99DE-052F37846F7B}"/>
          </ac:grpSpMkLst>
        </pc:grpChg>
        <pc:grpChg chg="del">
          <ac:chgData name="jakub hejhal" userId="abed7d06edcc2942" providerId="LiveId" clId="{23A3A169-5491-4F00-81D8-0959E56C50B5}" dt="2024-11-24T20:02:46.462" v="518" actId="478"/>
          <ac:grpSpMkLst>
            <pc:docMk/>
            <pc:sldMk cId="877725662" sldId="259"/>
            <ac:grpSpMk id="16" creationId="{F31FA0A4-48F8-8114-2481-E318072C5D53}"/>
          </ac:grpSpMkLst>
        </pc:grpChg>
        <pc:grpChg chg="add mod">
          <ac:chgData name="jakub hejhal" userId="abed7d06edcc2942" providerId="LiveId" clId="{23A3A169-5491-4F00-81D8-0959E56C50B5}" dt="2024-11-24T20:02:53.530" v="519" actId="1076"/>
          <ac:grpSpMkLst>
            <pc:docMk/>
            <pc:sldMk cId="877725662" sldId="259"/>
            <ac:grpSpMk id="20" creationId="{4D314A74-58F6-2DF2-0914-A14176DC1C51}"/>
          </ac:grpSpMkLst>
        </pc:grpChg>
        <pc:picChg chg="ord">
          <ac:chgData name="jakub hejhal" userId="abed7d06edcc2942" providerId="LiveId" clId="{23A3A169-5491-4F00-81D8-0959E56C50B5}" dt="2024-11-24T19:22:21.582" v="291" actId="167"/>
          <ac:picMkLst>
            <pc:docMk/>
            <pc:sldMk cId="877725662" sldId="259"/>
            <ac:picMk id="5" creationId="{C5F53316-C97D-1C3B-9B46-78269F5293F3}"/>
          </ac:picMkLst>
        </pc:picChg>
      </pc:sldChg>
      <pc:sldChg chg="modSp mod">
        <pc:chgData name="jakub hejhal" userId="abed7d06edcc2942" providerId="LiveId" clId="{23A3A169-5491-4F00-81D8-0959E56C50B5}" dt="2024-11-24T20:02:17.608" v="515" actId="20577"/>
        <pc:sldMkLst>
          <pc:docMk/>
          <pc:sldMk cId="1259573838" sldId="260"/>
        </pc:sldMkLst>
        <pc:spChg chg="mod">
          <ac:chgData name="jakub hejhal" userId="abed7d06edcc2942" providerId="LiveId" clId="{23A3A169-5491-4F00-81D8-0959E56C50B5}" dt="2024-11-24T20:02:17.608" v="515" actId="20577"/>
          <ac:spMkLst>
            <pc:docMk/>
            <pc:sldMk cId="1259573838" sldId="260"/>
            <ac:spMk id="7" creationId="{10224917-6B9A-2362-C585-D4E6BC33599A}"/>
          </ac:spMkLst>
        </pc:spChg>
        <pc:grpChg chg="mod">
          <ac:chgData name="jakub hejhal" userId="abed7d06edcc2942" providerId="LiveId" clId="{23A3A169-5491-4F00-81D8-0959E56C50B5}" dt="2024-11-24T19:15:06.864" v="259" actId="1076"/>
          <ac:grpSpMkLst>
            <pc:docMk/>
            <pc:sldMk cId="1259573838" sldId="260"/>
            <ac:grpSpMk id="4" creationId="{B78D9F38-E4FD-8396-7CDF-A13F608F59B0}"/>
          </ac:grpSpMkLst>
        </pc:grpChg>
      </pc:sldChg>
      <pc:sldChg chg="addSp delSp modSp mod">
        <pc:chgData name="jakub hejhal" userId="abed7d06edcc2942" providerId="LiveId" clId="{23A3A169-5491-4F00-81D8-0959E56C50B5}" dt="2024-11-24T20:03:22.574" v="523" actId="1076"/>
        <pc:sldMkLst>
          <pc:docMk/>
          <pc:sldMk cId="1919538722" sldId="263"/>
        </pc:sldMkLst>
        <pc:spChg chg="mod">
          <ac:chgData name="jakub hejhal" userId="abed7d06edcc2942" providerId="LiveId" clId="{23A3A169-5491-4F00-81D8-0959E56C50B5}" dt="2024-11-24T19:09:23.164" v="252"/>
          <ac:spMkLst>
            <pc:docMk/>
            <pc:sldMk cId="1919538722" sldId="263"/>
            <ac:spMk id="16" creationId="{CE4BB131-9CD8-1A03-6132-F6E929C940A1}"/>
          </ac:spMkLst>
        </pc:spChg>
        <pc:spChg chg="mod">
          <ac:chgData name="jakub hejhal" userId="abed7d06edcc2942" providerId="LiveId" clId="{23A3A169-5491-4F00-81D8-0959E56C50B5}" dt="2024-11-24T19:09:23.164" v="252"/>
          <ac:spMkLst>
            <pc:docMk/>
            <pc:sldMk cId="1919538722" sldId="263"/>
            <ac:spMk id="17" creationId="{CAEE9ABF-8757-6A2D-4DC5-651FEDF48801}"/>
          </ac:spMkLst>
        </pc:spChg>
        <pc:spChg chg="mod">
          <ac:chgData name="jakub hejhal" userId="abed7d06edcc2942" providerId="LiveId" clId="{23A3A169-5491-4F00-81D8-0959E56C50B5}" dt="2024-11-24T20:03:09.984" v="521"/>
          <ac:spMkLst>
            <pc:docMk/>
            <pc:sldMk cId="1919538722" sldId="263"/>
            <ac:spMk id="22" creationId="{FA39201A-64B3-6249-D888-599E3901397F}"/>
          </ac:spMkLst>
        </pc:spChg>
        <pc:spChg chg="mod">
          <ac:chgData name="jakub hejhal" userId="abed7d06edcc2942" providerId="LiveId" clId="{23A3A169-5491-4F00-81D8-0959E56C50B5}" dt="2024-11-24T20:03:09.984" v="521"/>
          <ac:spMkLst>
            <pc:docMk/>
            <pc:sldMk cId="1919538722" sldId="263"/>
            <ac:spMk id="23" creationId="{159C6CB8-1E64-631D-2A01-7D2BA9059F9B}"/>
          </ac:spMkLst>
        </pc:spChg>
        <pc:grpChg chg="del">
          <ac:chgData name="jakub hejhal" userId="abed7d06edcc2942" providerId="LiveId" clId="{23A3A169-5491-4F00-81D8-0959E56C50B5}" dt="2024-11-24T19:09:29.963" v="254" actId="478"/>
          <ac:grpSpMkLst>
            <pc:docMk/>
            <pc:sldMk cId="1919538722" sldId="263"/>
            <ac:grpSpMk id="3" creationId="{9C668F14-FD6A-F9CB-28F0-210B6F004183}"/>
          </ac:grpSpMkLst>
        </pc:grpChg>
        <pc:grpChg chg="mod">
          <ac:chgData name="jakub hejhal" userId="abed7d06edcc2942" providerId="LiveId" clId="{23A3A169-5491-4F00-81D8-0959E56C50B5}" dt="2024-11-24T19:07:56.250" v="226" actId="1076"/>
          <ac:grpSpMkLst>
            <pc:docMk/>
            <pc:sldMk cId="1919538722" sldId="263"/>
            <ac:grpSpMk id="4" creationId="{F4967F84-D817-C7B1-256D-6D9226A31D7C}"/>
          </ac:grpSpMkLst>
        </pc:grpChg>
        <pc:grpChg chg="del">
          <ac:chgData name="jakub hejhal" userId="abed7d06edcc2942" providerId="LiveId" clId="{23A3A169-5491-4F00-81D8-0959E56C50B5}" dt="2024-11-24T20:03:13.962" v="522" actId="478"/>
          <ac:grpSpMkLst>
            <pc:docMk/>
            <pc:sldMk cId="1919538722" sldId="263"/>
            <ac:grpSpMk id="10" creationId="{AE9595ED-F00E-1DAD-EC1C-E73916587B5A}"/>
          </ac:grpSpMkLst>
        </pc:grpChg>
        <pc:grpChg chg="add mod">
          <ac:chgData name="jakub hejhal" userId="abed7d06edcc2942" providerId="LiveId" clId="{23A3A169-5491-4F00-81D8-0959E56C50B5}" dt="2024-11-24T19:09:43.869" v="256" actId="1076"/>
          <ac:grpSpMkLst>
            <pc:docMk/>
            <pc:sldMk cId="1919538722" sldId="263"/>
            <ac:grpSpMk id="12" creationId="{AE2896ED-DDC6-15B4-A32E-E2F7F1237EC0}"/>
          </ac:grpSpMkLst>
        </pc:grpChg>
        <pc:grpChg chg="add mod">
          <ac:chgData name="jakub hejhal" userId="abed7d06edcc2942" providerId="LiveId" clId="{23A3A169-5491-4F00-81D8-0959E56C50B5}" dt="2024-11-24T20:03:22.574" v="523" actId="1076"/>
          <ac:grpSpMkLst>
            <pc:docMk/>
            <pc:sldMk cId="1919538722" sldId="263"/>
            <ac:grpSpMk id="21" creationId="{8C23A368-AE9D-3244-F405-CE28B21A2917}"/>
          </ac:grpSpMkLst>
        </pc:grpChg>
      </pc:sldChg>
      <pc:sldChg chg="addSp modSp mod">
        <pc:chgData name="jakub hejhal" userId="abed7d06edcc2942" providerId="LiveId" clId="{23A3A169-5491-4F00-81D8-0959E56C50B5}" dt="2024-11-24T19:24:22.405" v="294" actId="1076"/>
        <pc:sldMkLst>
          <pc:docMk/>
          <pc:sldMk cId="822260584" sldId="264"/>
        </pc:sldMkLst>
        <pc:spChg chg="mod">
          <ac:chgData name="jakub hejhal" userId="abed7d06edcc2942" providerId="LiveId" clId="{23A3A169-5491-4F00-81D8-0959E56C50B5}" dt="2024-11-24T19:03:47.063" v="139" actId="20577"/>
          <ac:spMkLst>
            <pc:docMk/>
            <pc:sldMk cId="822260584" sldId="264"/>
            <ac:spMk id="11" creationId="{BE898F96-DBD3-BE41-2B5A-0FE008C5F7E3}"/>
          </ac:spMkLst>
        </pc:spChg>
        <pc:spChg chg="add mod">
          <ac:chgData name="jakub hejhal" userId="abed7d06edcc2942" providerId="LiveId" clId="{23A3A169-5491-4F00-81D8-0959E56C50B5}" dt="2024-11-24T19:15:45.730" v="260" actId="1076"/>
          <ac:spMkLst>
            <pc:docMk/>
            <pc:sldMk cId="822260584" sldId="264"/>
            <ac:spMk id="12" creationId="{6B8D3183-6CF3-A863-2E60-B027539C8A7C}"/>
          </ac:spMkLst>
        </pc:spChg>
        <pc:grpChg chg="mod">
          <ac:chgData name="jakub hejhal" userId="abed7d06edcc2942" providerId="LiveId" clId="{23A3A169-5491-4F00-81D8-0959E56C50B5}" dt="2024-11-24T19:08:02.069" v="227" actId="1076"/>
          <ac:grpSpMkLst>
            <pc:docMk/>
            <pc:sldMk cId="822260584" sldId="264"/>
            <ac:grpSpMk id="4" creationId="{57A66D65-C129-1398-7816-155F34B424A7}"/>
          </ac:grpSpMkLst>
        </pc:grpChg>
        <pc:grpChg chg="mod">
          <ac:chgData name="jakub hejhal" userId="abed7d06edcc2942" providerId="LiveId" clId="{23A3A169-5491-4F00-81D8-0959E56C50B5}" dt="2024-11-24T19:24:22.405" v="294" actId="1076"/>
          <ac:grpSpMkLst>
            <pc:docMk/>
            <pc:sldMk cId="822260584" sldId="264"/>
            <ac:grpSpMk id="18" creationId="{62B3822A-8644-C9A4-77D2-C83038D2A8AF}"/>
          </ac:grpSpMkLst>
        </pc:grpChg>
      </pc:sldChg>
      <pc:sldChg chg="addSp modSp add mod">
        <pc:chgData name="jakub hejhal" userId="abed7d06edcc2942" providerId="LiveId" clId="{23A3A169-5491-4F00-81D8-0959E56C50B5}" dt="2024-11-24T19:16:09.877" v="261" actId="1076"/>
        <pc:sldMkLst>
          <pc:docMk/>
          <pc:sldMk cId="261159706" sldId="265"/>
        </pc:sldMkLst>
        <pc:spChg chg="mod">
          <ac:chgData name="jakub hejhal" userId="abed7d06edcc2942" providerId="LiveId" clId="{23A3A169-5491-4F00-81D8-0959E56C50B5}" dt="2024-11-24T19:04:58.878" v="196" actId="20577"/>
          <ac:spMkLst>
            <pc:docMk/>
            <pc:sldMk cId="261159706" sldId="265"/>
            <ac:spMk id="12" creationId="{DD227368-6B94-C071-25AD-84302DE36241}"/>
          </ac:spMkLst>
        </pc:spChg>
        <pc:spChg chg="add mod">
          <ac:chgData name="jakub hejhal" userId="abed7d06edcc2942" providerId="LiveId" clId="{23A3A169-5491-4F00-81D8-0959E56C50B5}" dt="2024-11-24T19:16:09.877" v="261" actId="1076"/>
          <ac:spMkLst>
            <pc:docMk/>
            <pc:sldMk cId="261159706" sldId="265"/>
            <ac:spMk id="16" creationId="{83498A61-D659-21F4-AC2C-BBE90ADA4BF3}"/>
          </ac:spMkLst>
        </pc:spChg>
        <pc:grpChg chg="mod">
          <ac:chgData name="jakub hejhal" userId="abed7d06edcc2942" providerId="LiveId" clId="{23A3A169-5491-4F00-81D8-0959E56C50B5}" dt="2024-11-24T19:04:36.840" v="146" actId="1076"/>
          <ac:grpSpMkLst>
            <pc:docMk/>
            <pc:sldMk cId="261159706" sldId="265"/>
            <ac:grpSpMk id="3" creationId="{EB082534-00F2-26BE-42D5-47DD21387A55}"/>
          </ac:grpSpMkLst>
        </pc:grpChg>
        <pc:grpChg chg="mod">
          <ac:chgData name="jakub hejhal" userId="abed7d06edcc2942" providerId="LiveId" clId="{23A3A169-5491-4F00-81D8-0959E56C50B5}" dt="2024-11-24T19:08:06.558" v="228" actId="1076"/>
          <ac:grpSpMkLst>
            <pc:docMk/>
            <pc:sldMk cId="261159706" sldId="265"/>
            <ac:grpSpMk id="4" creationId="{0E5DDB08-2493-1B68-2019-607A97F09A1A}"/>
          </ac:grpSpMkLst>
        </pc:grpChg>
      </pc:sldChg>
      <pc:sldChg chg="add del">
        <pc:chgData name="jakub hejhal" userId="abed7d06edcc2942" providerId="LiveId" clId="{23A3A169-5491-4F00-81D8-0959E56C50B5}" dt="2024-11-24T19:04:10.879" v="141" actId="47"/>
        <pc:sldMkLst>
          <pc:docMk/>
          <pc:sldMk cId="3687921448" sldId="265"/>
        </pc:sldMkLst>
      </pc:sldChg>
      <pc:sldChg chg="addSp delSp modSp add mod">
        <pc:chgData name="jakub hejhal" userId="abed7d06edcc2942" providerId="LiveId" clId="{23A3A169-5491-4F00-81D8-0959E56C50B5}" dt="2024-11-24T19:08:12.265" v="229" actId="1076"/>
        <pc:sldMkLst>
          <pc:docMk/>
          <pc:sldMk cId="3496466537" sldId="266"/>
        </pc:sldMkLst>
        <pc:spChg chg="mod">
          <ac:chgData name="jakub hejhal" userId="abed7d06edcc2942" providerId="LiveId" clId="{23A3A169-5491-4F00-81D8-0959E56C50B5}" dt="2024-11-24T19:05:42.970" v="198" actId="1076"/>
          <ac:spMkLst>
            <pc:docMk/>
            <pc:sldMk cId="3496466537" sldId="266"/>
            <ac:spMk id="12" creationId="{A8B900D9-255A-0FAC-8EBA-0BEDD4283FB8}"/>
          </ac:spMkLst>
        </pc:spChg>
        <pc:spChg chg="add mod">
          <ac:chgData name="jakub hejhal" userId="abed7d06edcc2942" providerId="LiveId" clId="{23A3A169-5491-4F00-81D8-0959E56C50B5}" dt="2024-11-24T19:06:51.679" v="224" actId="1076"/>
          <ac:spMkLst>
            <pc:docMk/>
            <pc:sldMk cId="3496466537" sldId="266"/>
            <ac:spMk id="21" creationId="{DED6395B-A168-DFB5-4E7D-EA2E201F64FB}"/>
          </ac:spMkLst>
        </pc:spChg>
        <pc:grpChg chg="mod">
          <ac:chgData name="jakub hejhal" userId="abed7d06edcc2942" providerId="LiveId" clId="{23A3A169-5491-4F00-81D8-0959E56C50B5}" dt="2024-11-24T19:08:12.265" v="229" actId="1076"/>
          <ac:grpSpMkLst>
            <pc:docMk/>
            <pc:sldMk cId="3496466537" sldId="266"/>
            <ac:grpSpMk id="4" creationId="{46C0ECF2-E65A-1EAF-BA66-E5B3A4AB79CB}"/>
          </ac:grpSpMkLst>
        </pc:grpChg>
        <pc:graphicFrameChg chg="add del modGraphic">
          <ac:chgData name="jakub hejhal" userId="abed7d06edcc2942" providerId="LiveId" clId="{23A3A169-5491-4F00-81D8-0959E56C50B5}" dt="2024-11-24T19:06:04.412" v="202" actId="27309"/>
          <ac:graphicFrameMkLst>
            <pc:docMk/>
            <pc:sldMk cId="3496466537" sldId="266"/>
            <ac:graphicFrameMk id="17" creationId="{159C0876-DFF1-0293-40A0-1F6C1345BAFF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CB3641-6610-0830-1B6A-A1CD477B0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CD90D5-C7AE-FF4A-67F1-E10FC3453B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0C3DDDB-C500-1439-AE42-B1D11D2FC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1172EB3-7E79-4477-46AC-6021FFBC6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812F919-F09F-C09C-65E8-E71E41536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669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A95919-2E98-BF34-A67E-530C45F7C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995D718-E667-122D-6D42-6C738553F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C8F86D-E636-E440-16FE-64294A685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143E76-7710-541D-C5B2-9043C59B5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F5E021-FBBB-4968-23F2-9E23A90BD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4401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F4E3950-59C3-EE92-CD5C-88F2EF78CB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513E2D9-DE1E-D489-095F-2035377D0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06F377-4165-0084-F9F6-70CD9BFB6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F9AC83-8A26-2E09-8AB4-21F8F9F2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A3DFD64-1585-C2F4-4A37-C97F8CF24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32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58213E-BC79-B29B-4AA9-3D28A5769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9E233C-4B6E-F305-6152-34BD1B6FE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8139AA5-1986-33F2-7ACB-EAA8EF025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000C24-1702-021D-94FF-43D729668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783AC0-FBD5-DD93-2F37-1BC855AF5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342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6272D8-7C1A-CBA2-63B3-6D1FBA700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1440698-FFE5-2F04-2034-8F8B5ADD9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95CD028-C834-F1EB-E8A8-8E486F101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92D838-82C4-382F-82BF-FE8800E2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418D9A7-BA30-61C1-E7C8-891E12BE9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386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80BB0E-524A-6D1F-5ED0-25CD7405C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AEC5C7-F7E9-E160-5C01-00793509D6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12A3E9E-4FF7-1C94-1DFB-C25B507867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3E6CAC-EE84-BF33-8FBC-C7AD30AF6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6F9A252-6A9E-2646-9783-6F3D5A810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B5558E5-A40C-ABFC-FEE0-E86B2F568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4236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FC2EED-BD7E-98A5-8430-D947246E2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289B2D0-5096-F448-5C03-E2DBD7C16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8EBA478-D9FB-B71D-FC14-F0EB4A7B0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C7F26BC-73ED-53A8-143D-3F80127773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04E7A69-66B4-4E0F-7FFD-3D467124D9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64B72DB-3164-4466-D4E2-3E4F55F9C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69A91E5-0701-B0BE-DBB5-4378F8295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9B2B837-55C7-36F3-A738-4E55BC72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009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C993CF-CF0A-BCBB-9C88-48CB88D55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0BC9852-8755-15C0-23B7-438C3102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E2489B1-85FA-973C-FC3C-3BEDD7307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C2AD6FE-18C9-0570-AEF0-0F42273AB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975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364B885-F208-37E5-D7B9-D6FD9DF38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9B6F51E-47D8-F8F5-99C0-185DBD95F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6BCE055-444E-49B6-51FA-8A81547E1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676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8AF887-5301-329D-B276-5F01CDE3E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C92A30-DFBC-A2D6-F603-54F836235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8896C24-FAB0-C5BE-2712-2E868E2DA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5EAE99E-C818-6E7D-6944-7F1EB927F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9D6C875-F88D-3D00-824E-2A6C1DBF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39F3C33-C58A-D6B7-5EB5-31AAAB593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20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C97B4A-C20E-5CC2-3B39-6173C884E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4C53B0D-CDD8-8657-42F0-A530C13738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8DC0499-A77B-A87C-B831-DFEB0FBD1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6BBC051-8D3D-E270-622C-1DC1A656F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1677420-2A7E-94D8-094F-FE3846AEB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22B31F3-8735-ACD2-7503-7EA00595A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1668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3B4E022-8AA3-2A85-B1BA-787D81D77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3C25D48-502F-09E0-9B8B-EAF4EE8DC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F08B8B-20DC-7F78-A82E-1A3CD8BA29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02AC9F-B8E8-4D02-BEC8-3DC8FD8C3414}" type="datetimeFigureOut">
              <a:rPr lang="cs-CZ" smtClean="0"/>
              <a:t>24.11.2024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511AAF4-FF3E-A196-153A-43F6D06118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0E26FD3-22B3-CDC4-E51E-C7E374214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80AA3F-6500-468B-B889-5D35440C75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23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 descr="Obsah obrázku Barevnost, umění&#10;&#10;Popis byl vytvořen automaticky">
            <a:extLst>
              <a:ext uri="{FF2B5EF4-FFF2-40B4-BE49-F238E27FC236}">
                <a16:creationId xmlns:a16="http://schemas.microsoft.com/office/drawing/2014/main" id="{4C56F32C-909F-49AF-53CD-DF1353D699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0"/>
            <a:ext cx="12273023" cy="6858000"/>
          </a:xfrm>
          <a:ln>
            <a:noFill/>
          </a:ln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4D7C21F8-8318-273D-A599-D30942297605}"/>
              </a:ext>
            </a:extLst>
          </p:cNvPr>
          <p:cNvSpPr txBox="1"/>
          <p:nvPr/>
        </p:nvSpPr>
        <p:spPr>
          <a:xfrm>
            <a:off x="-111408" y="-5562261"/>
            <a:ext cx="12303407" cy="17982521"/>
          </a:xfrm>
          <a:custGeom>
            <a:avLst/>
            <a:gdLst/>
            <a:ahLst/>
            <a:cxnLst/>
            <a:rect l="l" t="t" r="r" b="b"/>
            <a:pathLst>
              <a:path w="12273023" h="6955732">
                <a:moveTo>
                  <a:pt x="10359194" y="3730846"/>
                </a:moveTo>
                <a:lnTo>
                  <a:pt x="10359194" y="4596756"/>
                </a:lnTo>
                <a:lnTo>
                  <a:pt x="11089252" y="4596756"/>
                </a:lnTo>
                <a:lnTo>
                  <a:pt x="11089252" y="4400656"/>
                </a:lnTo>
                <a:lnTo>
                  <a:pt x="10627355" y="4400656"/>
                </a:lnTo>
                <a:lnTo>
                  <a:pt x="10627355" y="4229955"/>
                </a:lnTo>
                <a:lnTo>
                  <a:pt x="11043771" y="4229955"/>
                </a:lnTo>
                <a:lnTo>
                  <a:pt x="11043771" y="4053348"/>
                </a:lnTo>
                <a:lnTo>
                  <a:pt x="10627355" y="4053348"/>
                </a:lnTo>
                <a:lnTo>
                  <a:pt x="10627355" y="3915723"/>
                </a:lnTo>
                <a:lnTo>
                  <a:pt x="11076258" y="3915723"/>
                </a:lnTo>
                <a:lnTo>
                  <a:pt x="11076258" y="3730846"/>
                </a:lnTo>
                <a:close/>
                <a:moveTo>
                  <a:pt x="8418457" y="3730846"/>
                </a:moveTo>
                <a:lnTo>
                  <a:pt x="8418457" y="4596756"/>
                </a:lnTo>
                <a:lnTo>
                  <a:pt x="8670079" y="4596756"/>
                </a:lnTo>
                <a:lnTo>
                  <a:pt x="8670079" y="4121310"/>
                </a:lnTo>
                <a:lnTo>
                  <a:pt x="8994352" y="4596756"/>
                </a:lnTo>
                <a:lnTo>
                  <a:pt x="9246565" y="4596756"/>
                </a:lnTo>
                <a:lnTo>
                  <a:pt x="9246565" y="3730846"/>
                </a:lnTo>
                <a:lnTo>
                  <a:pt x="8994352" y="3730846"/>
                </a:lnTo>
                <a:lnTo>
                  <a:pt x="8994352" y="4209910"/>
                </a:lnTo>
                <a:lnTo>
                  <a:pt x="8668307" y="3730846"/>
                </a:lnTo>
                <a:close/>
                <a:moveTo>
                  <a:pt x="7539795" y="3730846"/>
                </a:moveTo>
                <a:lnTo>
                  <a:pt x="7539795" y="4596756"/>
                </a:lnTo>
                <a:lnTo>
                  <a:pt x="8269852" y="4596756"/>
                </a:lnTo>
                <a:lnTo>
                  <a:pt x="8269852" y="4400656"/>
                </a:lnTo>
                <a:lnTo>
                  <a:pt x="7807955" y="4400656"/>
                </a:lnTo>
                <a:lnTo>
                  <a:pt x="7807955" y="4229955"/>
                </a:lnTo>
                <a:lnTo>
                  <a:pt x="8224371" y="4229955"/>
                </a:lnTo>
                <a:lnTo>
                  <a:pt x="8224371" y="4053348"/>
                </a:lnTo>
                <a:lnTo>
                  <a:pt x="7807955" y="4053348"/>
                </a:lnTo>
                <a:lnTo>
                  <a:pt x="7807955" y="3915723"/>
                </a:lnTo>
                <a:lnTo>
                  <a:pt x="8256858" y="3915723"/>
                </a:lnTo>
                <a:lnTo>
                  <a:pt x="8256858" y="3730846"/>
                </a:lnTo>
                <a:close/>
                <a:moveTo>
                  <a:pt x="6074642" y="3730846"/>
                </a:moveTo>
                <a:lnTo>
                  <a:pt x="6074642" y="4596756"/>
                </a:lnTo>
                <a:lnTo>
                  <a:pt x="6342803" y="4596756"/>
                </a:lnTo>
                <a:lnTo>
                  <a:pt x="6342803" y="3730846"/>
                </a:lnTo>
                <a:close/>
                <a:moveTo>
                  <a:pt x="5254386" y="3730846"/>
                </a:moveTo>
                <a:lnTo>
                  <a:pt x="5254386" y="4596756"/>
                </a:lnTo>
                <a:lnTo>
                  <a:pt x="5939553" y="4596756"/>
                </a:lnTo>
                <a:lnTo>
                  <a:pt x="5939553" y="4383527"/>
                </a:lnTo>
                <a:lnTo>
                  <a:pt x="5521956" y="4383527"/>
                </a:lnTo>
                <a:lnTo>
                  <a:pt x="5521956" y="3730846"/>
                </a:lnTo>
                <a:close/>
                <a:moveTo>
                  <a:pt x="4444761" y="3730846"/>
                </a:moveTo>
                <a:lnTo>
                  <a:pt x="4444761" y="4596756"/>
                </a:lnTo>
                <a:lnTo>
                  <a:pt x="5129928" y="4596756"/>
                </a:lnTo>
                <a:lnTo>
                  <a:pt x="5129928" y="4383527"/>
                </a:lnTo>
                <a:lnTo>
                  <a:pt x="4712330" y="4383527"/>
                </a:lnTo>
                <a:lnTo>
                  <a:pt x="4712330" y="3730846"/>
                </a:lnTo>
                <a:close/>
                <a:moveTo>
                  <a:pt x="3567870" y="3730846"/>
                </a:moveTo>
                <a:lnTo>
                  <a:pt x="3567870" y="4596756"/>
                </a:lnTo>
                <a:lnTo>
                  <a:pt x="4297928" y="4596756"/>
                </a:lnTo>
                <a:lnTo>
                  <a:pt x="4297928" y="4400656"/>
                </a:lnTo>
                <a:lnTo>
                  <a:pt x="3836031" y="4400656"/>
                </a:lnTo>
                <a:lnTo>
                  <a:pt x="3836031" y="4229955"/>
                </a:lnTo>
                <a:lnTo>
                  <a:pt x="4252447" y="4229955"/>
                </a:lnTo>
                <a:lnTo>
                  <a:pt x="4252447" y="4053348"/>
                </a:lnTo>
                <a:lnTo>
                  <a:pt x="3836031" y="4053348"/>
                </a:lnTo>
                <a:lnTo>
                  <a:pt x="3836031" y="3915723"/>
                </a:lnTo>
                <a:lnTo>
                  <a:pt x="4284933" y="3915723"/>
                </a:lnTo>
                <a:lnTo>
                  <a:pt x="4284933" y="3730846"/>
                </a:lnTo>
                <a:close/>
                <a:moveTo>
                  <a:pt x="2631323" y="3730846"/>
                </a:moveTo>
                <a:lnTo>
                  <a:pt x="2631323" y="3944666"/>
                </a:lnTo>
                <a:lnTo>
                  <a:pt x="2904208" y="3944666"/>
                </a:lnTo>
                <a:lnTo>
                  <a:pt x="2904208" y="4596756"/>
                </a:lnTo>
                <a:lnTo>
                  <a:pt x="3171778" y="4596756"/>
                </a:lnTo>
                <a:lnTo>
                  <a:pt x="3171778" y="3944666"/>
                </a:lnTo>
                <a:lnTo>
                  <a:pt x="3444664" y="3944666"/>
                </a:lnTo>
                <a:lnTo>
                  <a:pt x="3444664" y="3730846"/>
                </a:lnTo>
                <a:close/>
                <a:moveTo>
                  <a:pt x="1684283" y="3730846"/>
                </a:moveTo>
                <a:lnTo>
                  <a:pt x="1684283" y="4596756"/>
                </a:lnTo>
                <a:lnTo>
                  <a:pt x="1935905" y="4596756"/>
                </a:lnTo>
                <a:lnTo>
                  <a:pt x="1935905" y="4121310"/>
                </a:lnTo>
                <a:lnTo>
                  <a:pt x="2260178" y="4596756"/>
                </a:lnTo>
                <a:lnTo>
                  <a:pt x="2512391" y="4596756"/>
                </a:lnTo>
                <a:lnTo>
                  <a:pt x="2512391" y="3730846"/>
                </a:lnTo>
                <a:lnTo>
                  <a:pt x="2260178" y="3730846"/>
                </a:lnTo>
                <a:lnTo>
                  <a:pt x="2260178" y="4209910"/>
                </a:lnTo>
                <a:lnTo>
                  <a:pt x="1934133" y="3730846"/>
                </a:lnTo>
                <a:close/>
                <a:moveTo>
                  <a:pt x="1226418" y="3730846"/>
                </a:moveTo>
                <a:lnTo>
                  <a:pt x="1226418" y="4596756"/>
                </a:lnTo>
                <a:lnTo>
                  <a:pt x="1494578" y="4596756"/>
                </a:lnTo>
                <a:lnTo>
                  <a:pt x="1494578" y="3730846"/>
                </a:lnTo>
                <a:close/>
                <a:moveTo>
                  <a:pt x="9832710" y="3716080"/>
                </a:moveTo>
                <a:cubicBezTo>
                  <a:pt x="9693314" y="3716080"/>
                  <a:pt x="9585518" y="3754547"/>
                  <a:pt x="9509323" y="3831480"/>
                </a:cubicBezTo>
                <a:cubicBezTo>
                  <a:pt x="9433128" y="3908414"/>
                  <a:pt x="9395030" y="4018498"/>
                  <a:pt x="9395030" y="4161734"/>
                </a:cubicBezTo>
                <a:cubicBezTo>
                  <a:pt x="9395030" y="4269167"/>
                  <a:pt x="9416688" y="4357315"/>
                  <a:pt x="9460003" y="4426180"/>
                </a:cubicBezTo>
                <a:cubicBezTo>
                  <a:pt x="9503318" y="4495044"/>
                  <a:pt x="9554804" y="4543151"/>
                  <a:pt x="9614461" y="4570499"/>
                </a:cubicBezTo>
                <a:cubicBezTo>
                  <a:pt x="9674118" y="4597848"/>
                  <a:pt x="9751002" y="4611523"/>
                  <a:pt x="9845114" y="4611523"/>
                </a:cubicBezTo>
                <a:cubicBezTo>
                  <a:pt x="9922688" y="4611523"/>
                  <a:pt x="9986578" y="4600300"/>
                  <a:pt x="10036784" y="4577855"/>
                </a:cubicBezTo>
                <a:cubicBezTo>
                  <a:pt x="10086990" y="4555410"/>
                  <a:pt x="10129026" y="4522136"/>
                  <a:pt x="10162890" y="4478033"/>
                </a:cubicBezTo>
                <a:cubicBezTo>
                  <a:pt x="10196755" y="4433930"/>
                  <a:pt x="10221563" y="4378999"/>
                  <a:pt x="10237313" y="4313239"/>
                </a:cubicBezTo>
                <a:lnTo>
                  <a:pt x="10002821" y="4242359"/>
                </a:lnTo>
                <a:cubicBezTo>
                  <a:pt x="9991008" y="4297094"/>
                  <a:pt x="9972008" y="4338834"/>
                  <a:pt x="9945822" y="4367579"/>
                </a:cubicBezTo>
                <a:cubicBezTo>
                  <a:pt x="9919636" y="4396325"/>
                  <a:pt x="9880948" y="4410698"/>
                  <a:pt x="9829757" y="4410698"/>
                </a:cubicBezTo>
                <a:cubicBezTo>
                  <a:pt x="9776991" y="4410698"/>
                  <a:pt x="9736039" y="4392901"/>
                  <a:pt x="9706899" y="4357307"/>
                </a:cubicBezTo>
                <a:cubicBezTo>
                  <a:pt x="9677760" y="4321714"/>
                  <a:pt x="9663190" y="4255932"/>
                  <a:pt x="9663190" y="4159962"/>
                </a:cubicBezTo>
                <a:cubicBezTo>
                  <a:pt x="9663190" y="4082487"/>
                  <a:pt x="9675398" y="4025657"/>
                  <a:pt x="9699811" y="3989473"/>
                </a:cubicBezTo>
                <a:cubicBezTo>
                  <a:pt x="9732101" y="3940700"/>
                  <a:pt x="9778566" y="3916314"/>
                  <a:pt x="9839207" y="3916314"/>
                </a:cubicBezTo>
                <a:cubicBezTo>
                  <a:pt x="9865984" y="3916314"/>
                  <a:pt x="9890201" y="3921827"/>
                  <a:pt x="9911859" y="3932853"/>
                </a:cubicBezTo>
                <a:cubicBezTo>
                  <a:pt x="9933516" y="3943878"/>
                  <a:pt x="9951827" y="3959629"/>
                  <a:pt x="9966790" y="3980105"/>
                </a:cubicBezTo>
                <a:cubicBezTo>
                  <a:pt x="9975847" y="3992312"/>
                  <a:pt x="9984510" y="4011607"/>
                  <a:pt x="9992780" y="4037990"/>
                </a:cubicBezTo>
                <a:lnTo>
                  <a:pt x="10229044" y="3985421"/>
                </a:lnTo>
                <a:cubicBezTo>
                  <a:pt x="10198723" y="3894066"/>
                  <a:pt x="10152357" y="3826337"/>
                  <a:pt x="10089943" y="3782234"/>
                </a:cubicBezTo>
                <a:cubicBezTo>
                  <a:pt x="10027530" y="3738131"/>
                  <a:pt x="9941786" y="3716080"/>
                  <a:pt x="9832710" y="3716080"/>
                </a:cubicBezTo>
                <a:close/>
                <a:moveTo>
                  <a:pt x="6964281" y="3716080"/>
                </a:moveTo>
                <a:cubicBezTo>
                  <a:pt x="6865050" y="3716080"/>
                  <a:pt x="6786098" y="3730059"/>
                  <a:pt x="6727426" y="3758017"/>
                </a:cubicBezTo>
                <a:cubicBezTo>
                  <a:pt x="6652214" y="3794244"/>
                  <a:pt x="6595117" y="3847305"/>
                  <a:pt x="6556134" y="3917200"/>
                </a:cubicBezTo>
                <a:cubicBezTo>
                  <a:pt x="6517150" y="3987095"/>
                  <a:pt x="6497658" y="4069295"/>
                  <a:pt x="6497658" y="4163801"/>
                </a:cubicBezTo>
                <a:cubicBezTo>
                  <a:pt x="6497658" y="4253582"/>
                  <a:pt x="6515476" y="4333124"/>
                  <a:pt x="6551113" y="4402428"/>
                </a:cubicBezTo>
                <a:cubicBezTo>
                  <a:pt x="6586750" y="4471733"/>
                  <a:pt x="6636956" y="4523908"/>
                  <a:pt x="6701732" y="4558954"/>
                </a:cubicBezTo>
                <a:cubicBezTo>
                  <a:pt x="6766508" y="4594000"/>
                  <a:pt x="6850283" y="4611523"/>
                  <a:pt x="6953058" y="4611523"/>
                </a:cubicBezTo>
                <a:cubicBezTo>
                  <a:pt x="7036539" y="4611523"/>
                  <a:pt x="7108698" y="4601777"/>
                  <a:pt x="7169536" y="4582285"/>
                </a:cubicBezTo>
                <a:cubicBezTo>
                  <a:pt x="7230374" y="4562793"/>
                  <a:pt x="7300367" y="4526074"/>
                  <a:pt x="7379516" y="4472126"/>
                </a:cubicBezTo>
                <a:lnTo>
                  <a:pt x="7379516" y="4102963"/>
                </a:lnTo>
                <a:lnTo>
                  <a:pt x="6966053" y="4102963"/>
                </a:lnTo>
                <a:lnTo>
                  <a:pt x="6966053" y="4283115"/>
                </a:lnTo>
                <a:lnTo>
                  <a:pt x="7145023" y="4283115"/>
                </a:lnTo>
                <a:lnTo>
                  <a:pt x="7145023" y="4364626"/>
                </a:lnTo>
                <a:cubicBezTo>
                  <a:pt x="7109977" y="4385496"/>
                  <a:pt x="7078869" y="4400263"/>
                  <a:pt x="7051699" y="4408926"/>
                </a:cubicBezTo>
                <a:cubicBezTo>
                  <a:pt x="7024528" y="4417589"/>
                  <a:pt x="6995980" y="4421920"/>
                  <a:pt x="6966053" y="4421920"/>
                </a:cubicBezTo>
                <a:cubicBezTo>
                  <a:pt x="6903049" y="4421920"/>
                  <a:pt x="6853925" y="4401838"/>
                  <a:pt x="6818683" y="4361673"/>
                </a:cubicBezTo>
                <a:cubicBezTo>
                  <a:pt x="6783440" y="4321508"/>
                  <a:pt x="6765819" y="4254566"/>
                  <a:pt x="6765819" y="4160848"/>
                </a:cubicBezTo>
                <a:cubicBezTo>
                  <a:pt x="6765819" y="4072642"/>
                  <a:pt x="6783243" y="4008162"/>
                  <a:pt x="6818092" y="3967406"/>
                </a:cubicBezTo>
                <a:cubicBezTo>
                  <a:pt x="6852941" y="3926651"/>
                  <a:pt x="6899702" y="3906273"/>
                  <a:pt x="6958374" y="3906273"/>
                </a:cubicBezTo>
                <a:cubicBezTo>
                  <a:pt x="6997752" y="3906273"/>
                  <a:pt x="7030140" y="3914936"/>
                  <a:pt x="7055538" y="3932262"/>
                </a:cubicBezTo>
                <a:cubicBezTo>
                  <a:pt x="7080937" y="3949588"/>
                  <a:pt x="7098952" y="3974593"/>
                  <a:pt x="7109584" y="4007276"/>
                </a:cubicBezTo>
                <a:lnTo>
                  <a:pt x="7367703" y="3961204"/>
                </a:lnTo>
                <a:cubicBezTo>
                  <a:pt x="7351952" y="3905288"/>
                  <a:pt x="7328424" y="3859118"/>
                  <a:pt x="7297119" y="3822694"/>
                </a:cubicBezTo>
                <a:cubicBezTo>
                  <a:pt x="7265814" y="3786270"/>
                  <a:pt x="7226436" y="3759395"/>
                  <a:pt x="7178986" y="3742069"/>
                </a:cubicBezTo>
                <a:cubicBezTo>
                  <a:pt x="7131536" y="3724743"/>
                  <a:pt x="7059968" y="3716080"/>
                  <a:pt x="6964281" y="3716080"/>
                </a:cubicBezTo>
                <a:close/>
                <a:moveTo>
                  <a:pt x="8683657" y="2507498"/>
                </a:moveTo>
                <a:lnTo>
                  <a:pt x="8779234" y="2818776"/>
                </a:lnTo>
                <a:lnTo>
                  <a:pt x="8589077" y="2818776"/>
                </a:lnTo>
                <a:close/>
                <a:moveTo>
                  <a:pt x="2778158" y="2507498"/>
                </a:moveTo>
                <a:lnTo>
                  <a:pt x="2873734" y="2818776"/>
                </a:lnTo>
                <a:lnTo>
                  <a:pt x="2683578" y="2818776"/>
                </a:lnTo>
                <a:close/>
                <a:moveTo>
                  <a:pt x="3612156" y="2457882"/>
                </a:moveTo>
                <a:lnTo>
                  <a:pt x="3729697" y="2457882"/>
                </a:lnTo>
                <a:cubicBezTo>
                  <a:pt x="3778526" y="2457882"/>
                  <a:pt x="3811800" y="2465364"/>
                  <a:pt x="3829519" y="2480327"/>
                </a:cubicBezTo>
                <a:cubicBezTo>
                  <a:pt x="3847239" y="2495291"/>
                  <a:pt x="3856099" y="2516751"/>
                  <a:pt x="3856099" y="2544709"/>
                </a:cubicBezTo>
                <a:cubicBezTo>
                  <a:pt x="3856099" y="2563611"/>
                  <a:pt x="3850488" y="2580346"/>
                  <a:pt x="3839265" y="2594916"/>
                </a:cubicBezTo>
                <a:cubicBezTo>
                  <a:pt x="3828043" y="2609485"/>
                  <a:pt x="3813572" y="2618542"/>
                  <a:pt x="3795851" y="2622086"/>
                </a:cubicBezTo>
                <a:cubicBezTo>
                  <a:pt x="3760806" y="2629962"/>
                  <a:pt x="3737179" y="2633899"/>
                  <a:pt x="3724972" y="2633899"/>
                </a:cubicBezTo>
                <a:lnTo>
                  <a:pt x="3612156" y="2633899"/>
                </a:lnTo>
                <a:close/>
                <a:moveTo>
                  <a:pt x="9245360" y="2283046"/>
                </a:moveTo>
                <a:lnTo>
                  <a:pt x="9245360" y="3148956"/>
                </a:lnTo>
                <a:lnTo>
                  <a:pt x="9930528" y="3148956"/>
                </a:lnTo>
                <a:lnTo>
                  <a:pt x="9930528" y="2935727"/>
                </a:lnTo>
                <a:lnTo>
                  <a:pt x="9512930" y="2935727"/>
                </a:lnTo>
                <a:lnTo>
                  <a:pt x="9512930" y="2283046"/>
                </a:lnTo>
                <a:close/>
                <a:moveTo>
                  <a:pt x="8541013" y="2283046"/>
                </a:moveTo>
                <a:lnTo>
                  <a:pt x="8215558" y="3148956"/>
                </a:lnTo>
                <a:lnTo>
                  <a:pt x="8488757" y="3148956"/>
                </a:lnTo>
                <a:lnTo>
                  <a:pt x="8530962" y="3006016"/>
                </a:lnTo>
                <a:lnTo>
                  <a:pt x="8834737" y="3006016"/>
                </a:lnTo>
                <a:lnTo>
                  <a:pt x="8878059" y="3148956"/>
                </a:lnTo>
                <a:lnTo>
                  <a:pt x="9158254" y="3148956"/>
                </a:lnTo>
                <a:lnTo>
                  <a:pt x="8832873" y="2283046"/>
                </a:lnTo>
                <a:close/>
                <a:moveTo>
                  <a:pt x="7846292" y="2283046"/>
                </a:moveTo>
                <a:lnTo>
                  <a:pt x="7846292" y="3148956"/>
                </a:lnTo>
                <a:lnTo>
                  <a:pt x="8114453" y="3148956"/>
                </a:lnTo>
                <a:lnTo>
                  <a:pt x="8114453" y="2283046"/>
                </a:lnTo>
                <a:close/>
                <a:moveTo>
                  <a:pt x="6436592" y="2283046"/>
                </a:moveTo>
                <a:lnTo>
                  <a:pt x="6436592" y="3148956"/>
                </a:lnTo>
                <a:lnTo>
                  <a:pt x="6704753" y="3148956"/>
                </a:lnTo>
                <a:lnTo>
                  <a:pt x="6704753" y="2283046"/>
                </a:lnTo>
                <a:close/>
                <a:moveTo>
                  <a:pt x="5617517" y="2283046"/>
                </a:moveTo>
                <a:lnTo>
                  <a:pt x="5617517" y="3148956"/>
                </a:lnTo>
                <a:lnTo>
                  <a:pt x="5886268" y="3148956"/>
                </a:lnTo>
                <a:lnTo>
                  <a:pt x="5886268" y="2795150"/>
                </a:lnTo>
                <a:lnTo>
                  <a:pt x="6221763" y="2795150"/>
                </a:lnTo>
                <a:lnTo>
                  <a:pt x="6221763" y="2620314"/>
                </a:lnTo>
                <a:lnTo>
                  <a:pt x="5886268" y="2620314"/>
                </a:lnTo>
                <a:lnTo>
                  <a:pt x="5886268" y="2469105"/>
                </a:lnTo>
                <a:lnTo>
                  <a:pt x="6279058" y="2469105"/>
                </a:lnTo>
                <a:lnTo>
                  <a:pt x="6279058" y="2283046"/>
                </a:lnTo>
                <a:close/>
                <a:moveTo>
                  <a:pt x="5160242" y="2283046"/>
                </a:moveTo>
                <a:lnTo>
                  <a:pt x="5160242" y="3148956"/>
                </a:lnTo>
                <a:lnTo>
                  <a:pt x="5428404" y="3148956"/>
                </a:lnTo>
                <a:lnTo>
                  <a:pt x="5428404" y="2283046"/>
                </a:lnTo>
                <a:close/>
                <a:moveTo>
                  <a:pt x="4212473" y="2283046"/>
                </a:moveTo>
                <a:lnTo>
                  <a:pt x="4212473" y="2496866"/>
                </a:lnTo>
                <a:lnTo>
                  <a:pt x="4485359" y="2496866"/>
                </a:lnTo>
                <a:lnTo>
                  <a:pt x="4485359" y="3148956"/>
                </a:lnTo>
                <a:lnTo>
                  <a:pt x="4752928" y="3148956"/>
                </a:lnTo>
                <a:lnTo>
                  <a:pt x="4752928" y="2496866"/>
                </a:lnTo>
                <a:lnTo>
                  <a:pt x="5025814" y="2496866"/>
                </a:lnTo>
                <a:lnTo>
                  <a:pt x="5025814" y="2283046"/>
                </a:lnTo>
                <a:close/>
                <a:moveTo>
                  <a:pt x="3343405" y="2283046"/>
                </a:moveTo>
                <a:lnTo>
                  <a:pt x="3343405" y="3148956"/>
                </a:lnTo>
                <a:lnTo>
                  <a:pt x="3612156" y="3148956"/>
                </a:lnTo>
                <a:lnTo>
                  <a:pt x="3612156" y="2797513"/>
                </a:lnTo>
                <a:lnTo>
                  <a:pt x="3635782" y="2797513"/>
                </a:lnTo>
                <a:cubicBezTo>
                  <a:pt x="3660196" y="2797513"/>
                  <a:pt x="3682050" y="2804207"/>
                  <a:pt x="3701346" y="2817595"/>
                </a:cubicBezTo>
                <a:cubicBezTo>
                  <a:pt x="3715522" y="2827833"/>
                  <a:pt x="3731666" y="2850081"/>
                  <a:pt x="3749780" y="2884340"/>
                </a:cubicBezTo>
                <a:lnTo>
                  <a:pt x="3892803" y="3148956"/>
                </a:lnTo>
                <a:lnTo>
                  <a:pt x="4195139" y="3148956"/>
                </a:lnTo>
                <a:lnTo>
                  <a:pt x="4065562" y="2898045"/>
                </a:lnTo>
                <a:cubicBezTo>
                  <a:pt x="4059268" y="2885432"/>
                  <a:pt x="4046775" y="2867498"/>
                  <a:pt x="4028083" y="2844244"/>
                </a:cubicBezTo>
                <a:cubicBezTo>
                  <a:pt x="4009391" y="2820990"/>
                  <a:pt x="3995126" y="2805816"/>
                  <a:pt x="3985288" y="2798722"/>
                </a:cubicBezTo>
                <a:cubicBezTo>
                  <a:pt x="3970724" y="2788083"/>
                  <a:pt x="3947507" y="2777442"/>
                  <a:pt x="3915636" y="2766798"/>
                </a:cubicBezTo>
                <a:cubicBezTo>
                  <a:pt x="3955432" y="2757741"/>
                  <a:pt x="3986755" y="2746322"/>
                  <a:pt x="4009607" y="2732540"/>
                </a:cubicBezTo>
                <a:cubicBezTo>
                  <a:pt x="4045458" y="2710882"/>
                  <a:pt x="4073629" y="2682629"/>
                  <a:pt x="4094118" y="2647780"/>
                </a:cubicBezTo>
                <a:cubicBezTo>
                  <a:pt x="4114606" y="2612931"/>
                  <a:pt x="4124850" y="2571486"/>
                  <a:pt x="4124850" y="2523445"/>
                </a:cubicBezTo>
                <a:cubicBezTo>
                  <a:pt x="4124850" y="2468317"/>
                  <a:pt x="4111462" y="2421556"/>
                  <a:pt x="4084685" y="2383163"/>
                </a:cubicBezTo>
                <a:cubicBezTo>
                  <a:pt x="4057909" y="2344771"/>
                  <a:pt x="4022666" y="2318486"/>
                  <a:pt x="3978957" y="2304310"/>
                </a:cubicBezTo>
                <a:cubicBezTo>
                  <a:pt x="3935248" y="2290134"/>
                  <a:pt x="3872047" y="2283046"/>
                  <a:pt x="3789354" y="2283046"/>
                </a:cubicBezTo>
                <a:close/>
                <a:moveTo>
                  <a:pt x="2635513" y="2283046"/>
                </a:moveTo>
                <a:lnTo>
                  <a:pt x="2310059" y="3148956"/>
                </a:lnTo>
                <a:lnTo>
                  <a:pt x="2583258" y="3148956"/>
                </a:lnTo>
                <a:lnTo>
                  <a:pt x="2625463" y="3006016"/>
                </a:lnTo>
                <a:lnTo>
                  <a:pt x="2929238" y="3006016"/>
                </a:lnTo>
                <a:lnTo>
                  <a:pt x="2972559" y="3148956"/>
                </a:lnTo>
                <a:lnTo>
                  <a:pt x="3252755" y="3148956"/>
                </a:lnTo>
                <a:lnTo>
                  <a:pt x="2927374" y="2283046"/>
                </a:lnTo>
                <a:close/>
                <a:moveTo>
                  <a:pt x="7299060" y="2268280"/>
                </a:moveTo>
                <a:cubicBezTo>
                  <a:pt x="7159665" y="2268280"/>
                  <a:pt x="7051869" y="2306746"/>
                  <a:pt x="6975673" y="2383680"/>
                </a:cubicBezTo>
                <a:cubicBezTo>
                  <a:pt x="6899478" y="2460614"/>
                  <a:pt x="6861380" y="2570699"/>
                  <a:pt x="6861380" y="2713934"/>
                </a:cubicBezTo>
                <a:cubicBezTo>
                  <a:pt x="6861380" y="2821367"/>
                  <a:pt x="6883038" y="2909515"/>
                  <a:pt x="6926353" y="2978380"/>
                </a:cubicBezTo>
                <a:cubicBezTo>
                  <a:pt x="6969668" y="3047244"/>
                  <a:pt x="7021154" y="3095351"/>
                  <a:pt x="7080811" y="3122699"/>
                </a:cubicBezTo>
                <a:cubicBezTo>
                  <a:pt x="7140468" y="3150048"/>
                  <a:pt x="7217352" y="3163723"/>
                  <a:pt x="7311464" y="3163723"/>
                </a:cubicBezTo>
                <a:cubicBezTo>
                  <a:pt x="7389038" y="3163723"/>
                  <a:pt x="7452928" y="3152500"/>
                  <a:pt x="7503134" y="3130055"/>
                </a:cubicBezTo>
                <a:cubicBezTo>
                  <a:pt x="7553340" y="3107610"/>
                  <a:pt x="7595376" y="3074336"/>
                  <a:pt x="7629240" y="3030233"/>
                </a:cubicBezTo>
                <a:cubicBezTo>
                  <a:pt x="7663105" y="2986130"/>
                  <a:pt x="7687913" y="2931199"/>
                  <a:pt x="7703664" y="2865439"/>
                </a:cubicBezTo>
                <a:lnTo>
                  <a:pt x="7469171" y="2794559"/>
                </a:lnTo>
                <a:cubicBezTo>
                  <a:pt x="7457358" y="2849294"/>
                  <a:pt x="7438358" y="2891034"/>
                  <a:pt x="7412172" y="2919779"/>
                </a:cubicBezTo>
                <a:cubicBezTo>
                  <a:pt x="7385986" y="2948525"/>
                  <a:pt x="7347298" y="2962898"/>
                  <a:pt x="7296107" y="2962898"/>
                </a:cubicBezTo>
                <a:cubicBezTo>
                  <a:pt x="7243341" y="2962898"/>
                  <a:pt x="7202389" y="2945101"/>
                  <a:pt x="7173250" y="2909508"/>
                </a:cubicBezTo>
                <a:cubicBezTo>
                  <a:pt x="7144111" y="2873914"/>
                  <a:pt x="7129541" y="2808132"/>
                  <a:pt x="7129541" y="2712162"/>
                </a:cubicBezTo>
                <a:cubicBezTo>
                  <a:pt x="7129541" y="2634687"/>
                  <a:pt x="7141748" y="2577857"/>
                  <a:pt x="7166162" y="2541673"/>
                </a:cubicBezTo>
                <a:cubicBezTo>
                  <a:pt x="7198451" y="2492900"/>
                  <a:pt x="7244917" y="2468514"/>
                  <a:pt x="7305558" y="2468514"/>
                </a:cubicBezTo>
                <a:cubicBezTo>
                  <a:pt x="7332335" y="2468514"/>
                  <a:pt x="7356552" y="2474027"/>
                  <a:pt x="7378209" y="2485053"/>
                </a:cubicBezTo>
                <a:cubicBezTo>
                  <a:pt x="7399867" y="2496078"/>
                  <a:pt x="7418177" y="2511829"/>
                  <a:pt x="7433141" y="2532305"/>
                </a:cubicBezTo>
                <a:cubicBezTo>
                  <a:pt x="7442198" y="2544512"/>
                  <a:pt x="7450861" y="2563807"/>
                  <a:pt x="7459130" y="2590190"/>
                </a:cubicBezTo>
                <a:lnTo>
                  <a:pt x="7695394" y="2537621"/>
                </a:lnTo>
                <a:cubicBezTo>
                  <a:pt x="7665074" y="2446266"/>
                  <a:pt x="7618707" y="2378537"/>
                  <a:pt x="7556294" y="2334434"/>
                </a:cubicBezTo>
                <a:cubicBezTo>
                  <a:pt x="7493881" y="2290331"/>
                  <a:pt x="7408136" y="2268280"/>
                  <a:pt x="7299060" y="2268280"/>
                </a:cubicBezTo>
                <a:close/>
                <a:moveTo>
                  <a:pt x="0" y="0"/>
                </a:moveTo>
                <a:lnTo>
                  <a:pt x="12273023" y="0"/>
                </a:lnTo>
                <a:lnTo>
                  <a:pt x="12273023" y="6955732"/>
                </a:lnTo>
                <a:lnTo>
                  <a:pt x="0" y="6955732"/>
                </a:lnTo>
                <a:close/>
              </a:path>
            </a:pathLst>
          </a:custGeom>
          <a:solidFill>
            <a:schemeClr val="tx1">
              <a:alpha val="84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9500" dirty="0">
              <a:latin typeface="Arial Black" panose="020B0A040201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F131022-A3A4-5F55-DBD7-7C6F7A435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A0B50EFF-AF59-692A-1051-7F91CB904CEA}"/>
              </a:ext>
            </a:extLst>
          </p:cNvPr>
          <p:cNvGrpSpPr/>
          <p:nvPr/>
        </p:nvGrpSpPr>
        <p:grpSpPr>
          <a:xfrm>
            <a:off x="596578" y="6906864"/>
            <a:ext cx="10998843" cy="1408147"/>
            <a:chOff x="830484" y="2736501"/>
            <a:chExt cx="10998843" cy="1408147"/>
          </a:xfrm>
        </p:grpSpPr>
        <p:sp>
          <p:nvSpPr>
            <p:cNvPr id="11" name="TextovéPole 10">
              <a:extLst>
                <a:ext uri="{FF2B5EF4-FFF2-40B4-BE49-F238E27FC236}">
                  <a16:creationId xmlns:a16="http://schemas.microsoft.com/office/drawing/2014/main" id="{9F92ACCF-8AE2-D382-7DD1-45BDFE257AFD}"/>
                </a:ext>
              </a:extLst>
            </p:cNvPr>
            <p:cNvSpPr txBox="1"/>
            <p:nvPr/>
          </p:nvSpPr>
          <p:spPr>
            <a:xfrm>
              <a:off x="830484" y="2745770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12" name="TextovéPole 11">
              <a:extLst>
                <a:ext uri="{FF2B5EF4-FFF2-40B4-BE49-F238E27FC236}">
                  <a16:creationId xmlns:a16="http://schemas.microsoft.com/office/drawing/2014/main" id="{5225B109-40E3-6C8D-C2A7-D2EC7C4F30C7}"/>
                </a:ext>
              </a:extLst>
            </p:cNvPr>
            <p:cNvSpPr txBox="1"/>
            <p:nvPr/>
          </p:nvSpPr>
          <p:spPr>
            <a:xfrm>
              <a:off x="4375231" y="2759653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5D4EA605-5832-A783-850A-E2564D4E4C31}"/>
                </a:ext>
              </a:extLst>
            </p:cNvPr>
            <p:cNvSpPr txBox="1"/>
            <p:nvPr/>
          </p:nvSpPr>
          <p:spPr>
            <a:xfrm>
              <a:off x="8102279" y="2736501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DISADVANTAGES AND POSSIBLE THREATS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102659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9918A-BE1E-E25F-2DE0-390895AE4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 descr="Obsah obrázku Barevnost, umění&#10;&#10;Popis byl vytvořen automaticky">
            <a:extLst>
              <a:ext uri="{FF2B5EF4-FFF2-40B4-BE49-F238E27FC236}">
                <a16:creationId xmlns:a16="http://schemas.microsoft.com/office/drawing/2014/main" id="{C5F53316-C97D-1C3B-9B46-78269F5293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-48866"/>
            <a:ext cx="12273023" cy="6955732"/>
          </a:xfrm>
          <a:ln>
            <a:noFill/>
          </a:ln>
        </p:spPr>
      </p:pic>
      <p:sp>
        <p:nvSpPr>
          <p:cNvPr id="19" name="TextovéPole 18">
            <a:extLst>
              <a:ext uri="{FF2B5EF4-FFF2-40B4-BE49-F238E27FC236}">
                <a16:creationId xmlns:a16="http://schemas.microsoft.com/office/drawing/2014/main" id="{D69FFD01-5810-C0BF-305B-162E47D05176}"/>
              </a:ext>
            </a:extLst>
          </p:cNvPr>
          <p:cNvSpPr txBox="1"/>
          <p:nvPr/>
        </p:nvSpPr>
        <p:spPr>
          <a:xfrm>
            <a:off x="-111407" y="-13663945"/>
            <a:ext cx="12303407" cy="20570811"/>
          </a:xfrm>
          <a:custGeom>
            <a:avLst/>
            <a:gdLst/>
            <a:ahLst/>
            <a:cxnLst/>
            <a:rect l="l" t="t" r="r" b="b"/>
            <a:pathLst>
              <a:path w="12273023" h="6955732">
                <a:moveTo>
                  <a:pt x="10359194" y="3730846"/>
                </a:moveTo>
                <a:lnTo>
                  <a:pt x="10359194" y="4596756"/>
                </a:lnTo>
                <a:lnTo>
                  <a:pt x="11089252" y="4596756"/>
                </a:lnTo>
                <a:lnTo>
                  <a:pt x="11089252" y="4400656"/>
                </a:lnTo>
                <a:lnTo>
                  <a:pt x="10627355" y="4400656"/>
                </a:lnTo>
                <a:lnTo>
                  <a:pt x="10627355" y="4229955"/>
                </a:lnTo>
                <a:lnTo>
                  <a:pt x="11043771" y="4229955"/>
                </a:lnTo>
                <a:lnTo>
                  <a:pt x="11043771" y="4053348"/>
                </a:lnTo>
                <a:lnTo>
                  <a:pt x="10627355" y="4053348"/>
                </a:lnTo>
                <a:lnTo>
                  <a:pt x="10627355" y="3915723"/>
                </a:lnTo>
                <a:lnTo>
                  <a:pt x="11076258" y="3915723"/>
                </a:lnTo>
                <a:lnTo>
                  <a:pt x="11076258" y="3730846"/>
                </a:lnTo>
                <a:close/>
                <a:moveTo>
                  <a:pt x="8418457" y="3730846"/>
                </a:moveTo>
                <a:lnTo>
                  <a:pt x="8418457" y="4596756"/>
                </a:lnTo>
                <a:lnTo>
                  <a:pt x="8670079" y="4596756"/>
                </a:lnTo>
                <a:lnTo>
                  <a:pt x="8670079" y="4121310"/>
                </a:lnTo>
                <a:lnTo>
                  <a:pt x="8994352" y="4596756"/>
                </a:lnTo>
                <a:lnTo>
                  <a:pt x="9246565" y="4596756"/>
                </a:lnTo>
                <a:lnTo>
                  <a:pt x="9246565" y="3730846"/>
                </a:lnTo>
                <a:lnTo>
                  <a:pt x="8994352" y="3730846"/>
                </a:lnTo>
                <a:lnTo>
                  <a:pt x="8994352" y="4209910"/>
                </a:lnTo>
                <a:lnTo>
                  <a:pt x="8668307" y="3730846"/>
                </a:lnTo>
                <a:close/>
                <a:moveTo>
                  <a:pt x="7539795" y="3730846"/>
                </a:moveTo>
                <a:lnTo>
                  <a:pt x="7539795" y="4596756"/>
                </a:lnTo>
                <a:lnTo>
                  <a:pt x="8269852" y="4596756"/>
                </a:lnTo>
                <a:lnTo>
                  <a:pt x="8269852" y="4400656"/>
                </a:lnTo>
                <a:lnTo>
                  <a:pt x="7807955" y="4400656"/>
                </a:lnTo>
                <a:lnTo>
                  <a:pt x="7807955" y="4229955"/>
                </a:lnTo>
                <a:lnTo>
                  <a:pt x="8224371" y="4229955"/>
                </a:lnTo>
                <a:lnTo>
                  <a:pt x="8224371" y="4053348"/>
                </a:lnTo>
                <a:lnTo>
                  <a:pt x="7807955" y="4053348"/>
                </a:lnTo>
                <a:lnTo>
                  <a:pt x="7807955" y="3915723"/>
                </a:lnTo>
                <a:lnTo>
                  <a:pt x="8256858" y="3915723"/>
                </a:lnTo>
                <a:lnTo>
                  <a:pt x="8256858" y="3730846"/>
                </a:lnTo>
                <a:close/>
                <a:moveTo>
                  <a:pt x="6074642" y="3730846"/>
                </a:moveTo>
                <a:lnTo>
                  <a:pt x="6074642" y="4596756"/>
                </a:lnTo>
                <a:lnTo>
                  <a:pt x="6342803" y="4596756"/>
                </a:lnTo>
                <a:lnTo>
                  <a:pt x="6342803" y="3730846"/>
                </a:lnTo>
                <a:close/>
                <a:moveTo>
                  <a:pt x="5254386" y="3730846"/>
                </a:moveTo>
                <a:lnTo>
                  <a:pt x="5254386" y="4596756"/>
                </a:lnTo>
                <a:lnTo>
                  <a:pt x="5939553" y="4596756"/>
                </a:lnTo>
                <a:lnTo>
                  <a:pt x="5939553" y="4383527"/>
                </a:lnTo>
                <a:lnTo>
                  <a:pt x="5521956" y="4383527"/>
                </a:lnTo>
                <a:lnTo>
                  <a:pt x="5521956" y="3730846"/>
                </a:lnTo>
                <a:close/>
                <a:moveTo>
                  <a:pt x="4444761" y="3730846"/>
                </a:moveTo>
                <a:lnTo>
                  <a:pt x="4444761" y="4596756"/>
                </a:lnTo>
                <a:lnTo>
                  <a:pt x="5129928" y="4596756"/>
                </a:lnTo>
                <a:lnTo>
                  <a:pt x="5129928" y="4383527"/>
                </a:lnTo>
                <a:lnTo>
                  <a:pt x="4712330" y="4383527"/>
                </a:lnTo>
                <a:lnTo>
                  <a:pt x="4712330" y="3730846"/>
                </a:lnTo>
                <a:close/>
                <a:moveTo>
                  <a:pt x="3567870" y="3730846"/>
                </a:moveTo>
                <a:lnTo>
                  <a:pt x="3567870" y="4596756"/>
                </a:lnTo>
                <a:lnTo>
                  <a:pt x="4297928" y="4596756"/>
                </a:lnTo>
                <a:lnTo>
                  <a:pt x="4297928" y="4400656"/>
                </a:lnTo>
                <a:lnTo>
                  <a:pt x="3836031" y="4400656"/>
                </a:lnTo>
                <a:lnTo>
                  <a:pt x="3836031" y="4229955"/>
                </a:lnTo>
                <a:lnTo>
                  <a:pt x="4252447" y="4229955"/>
                </a:lnTo>
                <a:lnTo>
                  <a:pt x="4252447" y="4053348"/>
                </a:lnTo>
                <a:lnTo>
                  <a:pt x="3836031" y="4053348"/>
                </a:lnTo>
                <a:lnTo>
                  <a:pt x="3836031" y="3915723"/>
                </a:lnTo>
                <a:lnTo>
                  <a:pt x="4284933" y="3915723"/>
                </a:lnTo>
                <a:lnTo>
                  <a:pt x="4284933" y="3730846"/>
                </a:lnTo>
                <a:close/>
                <a:moveTo>
                  <a:pt x="2631323" y="3730846"/>
                </a:moveTo>
                <a:lnTo>
                  <a:pt x="2631323" y="3944666"/>
                </a:lnTo>
                <a:lnTo>
                  <a:pt x="2904208" y="3944666"/>
                </a:lnTo>
                <a:lnTo>
                  <a:pt x="2904208" y="4596756"/>
                </a:lnTo>
                <a:lnTo>
                  <a:pt x="3171778" y="4596756"/>
                </a:lnTo>
                <a:lnTo>
                  <a:pt x="3171778" y="3944666"/>
                </a:lnTo>
                <a:lnTo>
                  <a:pt x="3444664" y="3944666"/>
                </a:lnTo>
                <a:lnTo>
                  <a:pt x="3444664" y="3730846"/>
                </a:lnTo>
                <a:close/>
                <a:moveTo>
                  <a:pt x="1684283" y="3730846"/>
                </a:moveTo>
                <a:lnTo>
                  <a:pt x="1684283" y="4596756"/>
                </a:lnTo>
                <a:lnTo>
                  <a:pt x="1935905" y="4596756"/>
                </a:lnTo>
                <a:lnTo>
                  <a:pt x="1935905" y="4121310"/>
                </a:lnTo>
                <a:lnTo>
                  <a:pt x="2260178" y="4596756"/>
                </a:lnTo>
                <a:lnTo>
                  <a:pt x="2512391" y="4596756"/>
                </a:lnTo>
                <a:lnTo>
                  <a:pt x="2512391" y="3730846"/>
                </a:lnTo>
                <a:lnTo>
                  <a:pt x="2260178" y="3730846"/>
                </a:lnTo>
                <a:lnTo>
                  <a:pt x="2260178" y="4209910"/>
                </a:lnTo>
                <a:lnTo>
                  <a:pt x="1934133" y="3730846"/>
                </a:lnTo>
                <a:close/>
                <a:moveTo>
                  <a:pt x="1226418" y="3730846"/>
                </a:moveTo>
                <a:lnTo>
                  <a:pt x="1226418" y="4596756"/>
                </a:lnTo>
                <a:lnTo>
                  <a:pt x="1494578" y="4596756"/>
                </a:lnTo>
                <a:lnTo>
                  <a:pt x="1494578" y="3730846"/>
                </a:lnTo>
                <a:close/>
                <a:moveTo>
                  <a:pt x="9832710" y="3716080"/>
                </a:moveTo>
                <a:cubicBezTo>
                  <a:pt x="9693314" y="3716080"/>
                  <a:pt x="9585518" y="3754547"/>
                  <a:pt x="9509323" y="3831480"/>
                </a:cubicBezTo>
                <a:cubicBezTo>
                  <a:pt x="9433128" y="3908414"/>
                  <a:pt x="9395030" y="4018498"/>
                  <a:pt x="9395030" y="4161734"/>
                </a:cubicBezTo>
                <a:cubicBezTo>
                  <a:pt x="9395030" y="4269167"/>
                  <a:pt x="9416688" y="4357315"/>
                  <a:pt x="9460003" y="4426180"/>
                </a:cubicBezTo>
                <a:cubicBezTo>
                  <a:pt x="9503318" y="4495044"/>
                  <a:pt x="9554804" y="4543151"/>
                  <a:pt x="9614461" y="4570499"/>
                </a:cubicBezTo>
                <a:cubicBezTo>
                  <a:pt x="9674118" y="4597848"/>
                  <a:pt x="9751002" y="4611523"/>
                  <a:pt x="9845114" y="4611523"/>
                </a:cubicBezTo>
                <a:cubicBezTo>
                  <a:pt x="9922688" y="4611523"/>
                  <a:pt x="9986578" y="4600300"/>
                  <a:pt x="10036784" y="4577855"/>
                </a:cubicBezTo>
                <a:cubicBezTo>
                  <a:pt x="10086990" y="4555410"/>
                  <a:pt x="10129026" y="4522136"/>
                  <a:pt x="10162890" y="4478033"/>
                </a:cubicBezTo>
                <a:cubicBezTo>
                  <a:pt x="10196755" y="4433930"/>
                  <a:pt x="10221563" y="4378999"/>
                  <a:pt x="10237313" y="4313239"/>
                </a:cubicBezTo>
                <a:lnTo>
                  <a:pt x="10002821" y="4242359"/>
                </a:lnTo>
                <a:cubicBezTo>
                  <a:pt x="9991008" y="4297094"/>
                  <a:pt x="9972008" y="4338834"/>
                  <a:pt x="9945822" y="4367579"/>
                </a:cubicBezTo>
                <a:cubicBezTo>
                  <a:pt x="9919636" y="4396325"/>
                  <a:pt x="9880948" y="4410698"/>
                  <a:pt x="9829757" y="4410698"/>
                </a:cubicBezTo>
                <a:cubicBezTo>
                  <a:pt x="9776991" y="4410698"/>
                  <a:pt x="9736039" y="4392901"/>
                  <a:pt x="9706899" y="4357307"/>
                </a:cubicBezTo>
                <a:cubicBezTo>
                  <a:pt x="9677760" y="4321714"/>
                  <a:pt x="9663190" y="4255932"/>
                  <a:pt x="9663190" y="4159962"/>
                </a:cubicBezTo>
                <a:cubicBezTo>
                  <a:pt x="9663190" y="4082487"/>
                  <a:pt x="9675398" y="4025657"/>
                  <a:pt x="9699811" y="3989473"/>
                </a:cubicBezTo>
                <a:cubicBezTo>
                  <a:pt x="9732101" y="3940700"/>
                  <a:pt x="9778566" y="3916314"/>
                  <a:pt x="9839207" y="3916314"/>
                </a:cubicBezTo>
                <a:cubicBezTo>
                  <a:pt x="9865984" y="3916314"/>
                  <a:pt x="9890201" y="3921827"/>
                  <a:pt x="9911859" y="3932853"/>
                </a:cubicBezTo>
                <a:cubicBezTo>
                  <a:pt x="9933516" y="3943878"/>
                  <a:pt x="9951827" y="3959629"/>
                  <a:pt x="9966790" y="3980105"/>
                </a:cubicBezTo>
                <a:cubicBezTo>
                  <a:pt x="9975847" y="3992312"/>
                  <a:pt x="9984510" y="4011607"/>
                  <a:pt x="9992780" y="4037990"/>
                </a:cubicBezTo>
                <a:lnTo>
                  <a:pt x="10229044" y="3985421"/>
                </a:lnTo>
                <a:cubicBezTo>
                  <a:pt x="10198723" y="3894066"/>
                  <a:pt x="10152357" y="3826337"/>
                  <a:pt x="10089943" y="3782234"/>
                </a:cubicBezTo>
                <a:cubicBezTo>
                  <a:pt x="10027530" y="3738131"/>
                  <a:pt x="9941786" y="3716080"/>
                  <a:pt x="9832710" y="3716080"/>
                </a:cubicBezTo>
                <a:close/>
                <a:moveTo>
                  <a:pt x="6964281" y="3716080"/>
                </a:moveTo>
                <a:cubicBezTo>
                  <a:pt x="6865050" y="3716080"/>
                  <a:pt x="6786098" y="3730059"/>
                  <a:pt x="6727426" y="3758017"/>
                </a:cubicBezTo>
                <a:cubicBezTo>
                  <a:pt x="6652214" y="3794244"/>
                  <a:pt x="6595117" y="3847305"/>
                  <a:pt x="6556134" y="3917200"/>
                </a:cubicBezTo>
                <a:cubicBezTo>
                  <a:pt x="6517150" y="3987095"/>
                  <a:pt x="6497658" y="4069295"/>
                  <a:pt x="6497658" y="4163801"/>
                </a:cubicBezTo>
                <a:cubicBezTo>
                  <a:pt x="6497658" y="4253582"/>
                  <a:pt x="6515476" y="4333124"/>
                  <a:pt x="6551113" y="4402428"/>
                </a:cubicBezTo>
                <a:cubicBezTo>
                  <a:pt x="6586750" y="4471733"/>
                  <a:pt x="6636956" y="4523908"/>
                  <a:pt x="6701732" y="4558954"/>
                </a:cubicBezTo>
                <a:cubicBezTo>
                  <a:pt x="6766508" y="4594000"/>
                  <a:pt x="6850283" y="4611523"/>
                  <a:pt x="6953058" y="4611523"/>
                </a:cubicBezTo>
                <a:cubicBezTo>
                  <a:pt x="7036539" y="4611523"/>
                  <a:pt x="7108698" y="4601777"/>
                  <a:pt x="7169536" y="4582285"/>
                </a:cubicBezTo>
                <a:cubicBezTo>
                  <a:pt x="7230374" y="4562793"/>
                  <a:pt x="7300367" y="4526074"/>
                  <a:pt x="7379516" y="4472126"/>
                </a:cubicBezTo>
                <a:lnTo>
                  <a:pt x="7379516" y="4102963"/>
                </a:lnTo>
                <a:lnTo>
                  <a:pt x="6966053" y="4102963"/>
                </a:lnTo>
                <a:lnTo>
                  <a:pt x="6966053" y="4283115"/>
                </a:lnTo>
                <a:lnTo>
                  <a:pt x="7145023" y="4283115"/>
                </a:lnTo>
                <a:lnTo>
                  <a:pt x="7145023" y="4364626"/>
                </a:lnTo>
                <a:cubicBezTo>
                  <a:pt x="7109977" y="4385496"/>
                  <a:pt x="7078869" y="4400263"/>
                  <a:pt x="7051699" y="4408926"/>
                </a:cubicBezTo>
                <a:cubicBezTo>
                  <a:pt x="7024528" y="4417589"/>
                  <a:pt x="6995980" y="4421920"/>
                  <a:pt x="6966053" y="4421920"/>
                </a:cubicBezTo>
                <a:cubicBezTo>
                  <a:pt x="6903049" y="4421920"/>
                  <a:pt x="6853925" y="4401838"/>
                  <a:pt x="6818683" y="4361673"/>
                </a:cubicBezTo>
                <a:cubicBezTo>
                  <a:pt x="6783440" y="4321508"/>
                  <a:pt x="6765819" y="4254566"/>
                  <a:pt x="6765819" y="4160848"/>
                </a:cubicBezTo>
                <a:cubicBezTo>
                  <a:pt x="6765819" y="4072642"/>
                  <a:pt x="6783243" y="4008162"/>
                  <a:pt x="6818092" y="3967406"/>
                </a:cubicBezTo>
                <a:cubicBezTo>
                  <a:pt x="6852941" y="3926651"/>
                  <a:pt x="6899702" y="3906273"/>
                  <a:pt x="6958374" y="3906273"/>
                </a:cubicBezTo>
                <a:cubicBezTo>
                  <a:pt x="6997752" y="3906273"/>
                  <a:pt x="7030140" y="3914936"/>
                  <a:pt x="7055538" y="3932262"/>
                </a:cubicBezTo>
                <a:cubicBezTo>
                  <a:pt x="7080937" y="3949588"/>
                  <a:pt x="7098952" y="3974593"/>
                  <a:pt x="7109584" y="4007276"/>
                </a:cubicBezTo>
                <a:lnTo>
                  <a:pt x="7367703" y="3961204"/>
                </a:lnTo>
                <a:cubicBezTo>
                  <a:pt x="7351952" y="3905288"/>
                  <a:pt x="7328424" y="3859118"/>
                  <a:pt x="7297119" y="3822694"/>
                </a:cubicBezTo>
                <a:cubicBezTo>
                  <a:pt x="7265814" y="3786270"/>
                  <a:pt x="7226436" y="3759395"/>
                  <a:pt x="7178986" y="3742069"/>
                </a:cubicBezTo>
                <a:cubicBezTo>
                  <a:pt x="7131536" y="3724743"/>
                  <a:pt x="7059968" y="3716080"/>
                  <a:pt x="6964281" y="3716080"/>
                </a:cubicBezTo>
                <a:close/>
                <a:moveTo>
                  <a:pt x="8683657" y="2507498"/>
                </a:moveTo>
                <a:lnTo>
                  <a:pt x="8779234" y="2818776"/>
                </a:lnTo>
                <a:lnTo>
                  <a:pt x="8589077" y="2818776"/>
                </a:lnTo>
                <a:close/>
                <a:moveTo>
                  <a:pt x="2778158" y="2507498"/>
                </a:moveTo>
                <a:lnTo>
                  <a:pt x="2873734" y="2818776"/>
                </a:lnTo>
                <a:lnTo>
                  <a:pt x="2683578" y="2818776"/>
                </a:lnTo>
                <a:close/>
                <a:moveTo>
                  <a:pt x="3612156" y="2457882"/>
                </a:moveTo>
                <a:lnTo>
                  <a:pt x="3729697" y="2457882"/>
                </a:lnTo>
                <a:cubicBezTo>
                  <a:pt x="3778526" y="2457882"/>
                  <a:pt x="3811800" y="2465364"/>
                  <a:pt x="3829519" y="2480327"/>
                </a:cubicBezTo>
                <a:cubicBezTo>
                  <a:pt x="3847239" y="2495291"/>
                  <a:pt x="3856099" y="2516751"/>
                  <a:pt x="3856099" y="2544709"/>
                </a:cubicBezTo>
                <a:cubicBezTo>
                  <a:pt x="3856099" y="2563611"/>
                  <a:pt x="3850488" y="2580346"/>
                  <a:pt x="3839265" y="2594916"/>
                </a:cubicBezTo>
                <a:cubicBezTo>
                  <a:pt x="3828043" y="2609485"/>
                  <a:pt x="3813572" y="2618542"/>
                  <a:pt x="3795851" y="2622086"/>
                </a:cubicBezTo>
                <a:cubicBezTo>
                  <a:pt x="3760806" y="2629962"/>
                  <a:pt x="3737179" y="2633899"/>
                  <a:pt x="3724972" y="2633899"/>
                </a:cubicBezTo>
                <a:lnTo>
                  <a:pt x="3612156" y="2633899"/>
                </a:lnTo>
                <a:close/>
                <a:moveTo>
                  <a:pt x="9245360" y="2283046"/>
                </a:moveTo>
                <a:lnTo>
                  <a:pt x="9245360" y="3148956"/>
                </a:lnTo>
                <a:lnTo>
                  <a:pt x="9930528" y="3148956"/>
                </a:lnTo>
                <a:lnTo>
                  <a:pt x="9930528" y="2935727"/>
                </a:lnTo>
                <a:lnTo>
                  <a:pt x="9512930" y="2935727"/>
                </a:lnTo>
                <a:lnTo>
                  <a:pt x="9512930" y="2283046"/>
                </a:lnTo>
                <a:close/>
                <a:moveTo>
                  <a:pt x="8541013" y="2283046"/>
                </a:moveTo>
                <a:lnTo>
                  <a:pt x="8215558" y="3148956"/>
                </a:lnTo>
                <a:lnTo>
                  <a:pt x="8488757" y="3148956"/>
                </a:lnTo>
                <a:lnTo>
                  <a:pt x="8530962" y="3006016"/>
                </a:lnTo>
                <a:lnTo>
                  <a:pt x="8834737" y="3006016"/>
                </a:lnTo>
                <a:lnTo>
                  <a:pt x="8878059" y="3148956"/>
                </a:lnTo>
                <a:lnTo>
                  <a:pt x="9158254" y="3148956"/>
                </a:lnTo>
                <a:lnTo>
                  <a:pt x="8832873" y="2283046"/>
                </a:lnTo>
                <a:close/>
                <a:moveTo>
                  <a:pt x="7846292" y="2283046"/>
                </a:moveTo>
                <a:lnTo>
                  <a:pt x="7846292" y="3148956"/>
                </a:lnTo>
                <a:lnTo>
                  <a:pt x="8114453" y="3148956"/>
                </a:lnTo>
                <a:lnTo>
                  <a:pt x="8114453" y="2283046"/>
                </a:lnTo>
                <a:close/>
                <a:moveTo>
                  <a:pt x="6436592" y="2283046"/>
                </a:moveTo>
                <a:lnTo>
                  <a:pt x="6436592" y="3148956"/>
                </a:lnTo>
                <a:lnTo>
                  <a:pt x="6704753" y="3148956"/>
                </a:lnTo>
                <a:lnTo>
                  <a:pt x="6704753" y="2283046"/>
                </a:lnTo>
                <a:close/>
                <a:moveTo>
                  <a:pt x="5617517" y="2283046"/>
                </a:moveTo>
                <a:lnTo>
                  <a:pt x="5617517" y="3148956"/>
                </a:lnTo>
                <a:lnTo>
                  <a:pt x="5886268" y="3148956"/>
                </a:lnTo>
                <a:lnTo>
                  <a:pt x="5886268" y="2795150"/>
                </a:lnTo>
                <a:lnTo>
                  <a:pt x="6221763" y="2795150"/>
                </a:lnTo>
                <a:lnTo>
                  <a:pt x="6221763" y="2620314"/>
                </a:lnTo>
                <a:lnTo>
                  <a:pt x="5886268" y="2620314"/>
                </a:lnTo>
                <a:lnTo>
                  <a:pt x="5886268" y="2469105"/>
                </a:lnTo>
                <a:lnTo>
                  <a:pt x="6279058" y="2469105"/>
                </a:lnTo>
                <a:lnTo>
                  <a:pt x="6279058" y="2283046"/>
                </a:lnTo>
                <a:close/>
                <a:moveTo>
                  <a:pt x="5160242" y="2283046"/>
                </a:moveTo>
                <a:lnTo>
                  <a:pt x="5160242" y="3148956"/>
                </a:lnTo>
                <a:lnTo>
                  <a:pt x="5428404" y="3148956"/>
                </a:lnTo>
                <a:lnTo>
                  <a:pt x="5428404" y="2283046"/>
                </a:lnTo>
                <a:close/>
                <a:moveTo>
                  <a:pt x="4212473" y="2283046"/>
                </a:moveTo>
                <a:lnTo>
                  <a:pt x="4212473" y="2496866"/>
                </a:lnTo>
                <a:lnTo>
                  <a:pt x="4485359" y="2496866"/>
                </a:lnTo>
                <a:lnTo>
                  <a:pt x="4485359" y="3148956"/>
                </a:lnTo>
                <a:lnTo>
                  <a:pt x="4752928" y="3148956"/>
                </a:lnTo>
                <a:lnTo>
                  <a:pt x="4752928" y="2496866"/>
                </a:lnTo>
                <a:lnTo>
                  <a:pt x="5025814" y="2496866"/>
                </a:lnTo>
                <a:lnTo>
                  <a:pt x="5025814" y="2283046"/>
                </a:lnTo>
                <a:close/>
                <a:moveTo>
                  <a:pt x="3343405" y="2283046"/>
                </a:moveTo>
                <a:lnTo>
                  <a:pt x="3343405" y="3148956"/>
                </a:lnTo>
                <a:lnTo>
                  <a:pt x="3612156" y="3148956"/>
                </a:lnTo>
                <a:lnTo>
                  <a:pt x="3612156" y="2797513"/>
                </a:lnTo>
                <a:lnTo>
                  <a:pt x="3635782" y="2797513"/>
                </a:lnTo>
                <a:cubicBezTo>
                  <a:pt x="3660196" y="2797513"/>
                  <a:pt x="3682050" y="2804207"/>
                  <a:pt x="3701346" y="2817595"/>
                </a:cubicBezTo>
                <a:cubicBezTo>
                  <a:pt x="3715522" y="2827833"/>
                  <a:pt x="3731666" y="2850081"/>
                  <a:pt x="3749780" y="2884340"/>
                </a:cubicBezTo>
                <a:lnTo>
                  <a:pt x="3892803" y="3148956"/>
                </a:lnTo>
                <a:lnTo>
                  <a:pt x="4195139" y="3148956"/>
                </a:lnTo>
                <a:lnTo>
                  <a:pt x="4065562" y="2898045"/>
                </a:lnTo>
                <a:cubicBezTo>
                  <a:pt x="4059268" y="2885432"/>
                  <a:pt x="4046775" y="2867498"/>
                  <a:pt x="4028083" y="2844244"/>
                </a:cubicBezTo>
                <a:cubicBezTo>
                  <a:pt x="4009391" y="2820990"/>
                  <a:pt x="3995126" y="2805816"/>
                  <a:pt x="3985288" y="2798722"/>
                </a:cubicBezTo>
                <a:cubicBezTo>
                  <a:pt x="3970724" y="2788083"/>
                  <a:pt x="3947507" y="2777442"/>
                  <a:pt x="3915636" y="2766798"/>
                </a:cubicBezTo>
                <a:cubicBezTo>
                  <a:pt x="3955432" y="2757741"/>
                  <a:pt x="3986755" y="2746322"/>
                  <a:pt x="4009607" y="2732540"/>
                </a:cubicBezTo>
                <a:cubicBezTo>
                  <a:pt x="4045458" y="2710882"/>
                  <a:pt x="4073629" y="2682629"/>
                  <a:pt x="4094118" y="2647780"/>
                </a:cubicBezTo>
                <a:cubicBezTo>
                  <a:pt x="4114606" y="2612931"/>
                  <a:pt x="4124850" y="2571486"/>
                  <a:pt x="4124850" y="2523445"/>
                </a:cubicBezTo>
                <a:cubicBezTo>
                  <a:pt x="4124850" y="2468317"/>
                  <a:pt x="4111462" y="2421556"/>
                  <a:pt x="4084685" y="2383163"/>
                </a:cubicBezTo>
                <a:cubicBezTo>
                  <a:pt x="4057909" y="2344771"/>
                  <a:pt x="4022666" y="2318486"/>
                  <a:pt x="3978957" y="2304310"/>
                </a:cubicBezTo>
                <a:cubicBezTo>
                  <a:pt x="3935248" y="2290134"/>
                  <a:pt x="3872047" y="2283046"/>
                  <a:pt x="3789354" y="2283046"/>
                </a:cubicBezTo>
                <a:close/>
                <a:moveTo>
                  <a:pt x="2635513" y="2283046"/>
                </a:moveTo>
                <a:lnTo>
                  <a:pt x="2310059" y="3148956"/>
                </a:lnTo>
                <a:lnTo>
                  <a:pt x="2583258" y="3148956"/>
                </a:lnTo>
                <a:lnTo>
                  <a:pt x="2625463" y="3006016"/>
                </a:lnTo>
                <a:lnTo>
                  <a:pt x="2929238" y="3006016"/>
                </a:lnTo>
                <a:lnTo>
                  <a:pt x="2972559" y="3148956"/>
                </a:lnTo>
                <a:lnTo>
                  <a:pt x="3252755" y="3148956"/>
                </a:lnTo>
                <a:lnTo>
                  <a:pt x="2927374" y="2283046"/>
                </a:lnTo>
                <a:close/>
                <a:moveTo>
                  <a:pt x="7299060" y="2268280"/>
                </a:moveTo>
                <a:cubicBezTo>
                  <a:pt x="7159665" y="2268280"/>
                  <a:pt x="7051869" y="2306746"/>
                  <a:pt x="6975673" y="2383680"/>
                </a:cubicBezTo>
                <a:cubicBezTo>
                  <a:pt x="6899478" y="2460614"/>
                  <a:pt x="6861380" y="2570699"/>
                  <a:pt x="6861380" y="2713934"/>
                </a:cubicBezTo>
                <a:cubicBezTo>
                  <a:pt x="6861380" y="2821367"/>
                  <a:pt x="6883038" y="2909515"/>
                  <a:pt x="6926353" y="2978380"/>
                </a:cubicBezTo>
                <a:cubicBezTo>
                  <a:pt x="6969668" y="3047244"/>
                  <a:pt x="7021154" y="3095351"/>
                  <a:pt x="7080811" y="3122699"/>
                </a:cubicBezTo>
                <a:cubicBezTo>
                  <a:pt x="7140468" y="3150048"/>
                  <a:pt x="7217352" y="3163723"/>
                  <a:pt x="7311464" y="3163723"/>
                </a:cubicBezTo>
                <a:cubicBezTo>
                  <a:pt x="7389038" y="3163723"/>
                  <a:pt x="7452928" y="3152500"/>
                  <a:pt x="7503134" y="3130055"/>
                </a:cubicBezTo>
                <a:cubicBezTo>
                  <a:pt x="7553340" y="3107610"/>
                  <a:pt x="7595376" y="3074336"/>
                  <a:pt x="7629240" y="3030233"/>
                </a:cubicBezTo>
                <a:cubicBezTo>
                  <a:pt x="7663105" y="2986130"/>
                  <a:pt x="7687913" y="2931199"/>
                  <a:pt x="7703664" y="2865439"/>
                </a:cubicBezTo>
                <a:lnTo>
                  <a:pt x="7469171" y="2794559"/>
                </a:lnTo>
                <a:cubicBezTo>
                  <a:pt x="7457358" y="2849294"/>
                  <a:pt x="7438358" y="2891034"/>
                  <a:pt x="7412172" y="2919779"/>
                </a:cubicBezTo>
                <a:cubicBezTo>
                  <a:pt x="7385986" y="2948525"/>
                  <a:pt x="7347298" y="2962898"/>
                  <a:pt x="7296107" y="2962898"/>
                </a:cubicBezTo>
                <a:cubicBezTo>
                  <a:pt x="7243341" y="2962898"/>
                  <a:pt x="7202389" y="2945101"/>
                  <a:pt x="7173250" y="2909508"/>
                </a:cubicBezTo>
                <a:cubicBezTo>
                  <a:pt x="7144111" y="2873914"/>
                  <a:pt x="7129541" y="2808132"/>
                  <a:pt x="7129541" y="2712162"/>
                </a:cubicBezTo>
                <a:cubicBezTo>
                  <a:pt x="7129541" y="2634687"/>
                  <a:pt x="7141748" y="2577857"/>
                  <a:pt x="7166162" y="2541673"/>
                </a:cubicBezTo>
                <a:cubicBezTo>
                  <a:pt x="7198451" y="2492900"/>
                  <a:pt x="7244917" y="2468514"/>
                  <a:pt x="7305558" y="2468514"/>
                </a:cubicBezTo>
                <a:cubicBezTo>
                  <a:pt x="7332335" y="2468514"/>
                  <a:pt x="7356552" y="2474027"/>
                  <a:pt x="7378209" y="2485053"/>
                </a:cubicBezTo>
                <a:cubicBezTo>
                  <a:pt x="7399867" y="2496078"/>
                  <a:pt x="7418177" y="2511829"/>
                  <a:pt x="7433141" y="2532305"/>
                </a:cubicBezTo>
                <a:cubicBezTo>
                  <a:pt x="7442198" y="2544512"/>
                  <a:pt x="7450861" y="2563807"/>
                  <a:pt x="7459130" y="2590190"/>
                </a:cubicBezTo>
                <a:lnTo>
                  <a:pt x="7695394" y="2537621"/>
                </a:lnTo>
                <a:cubicBezTo>
                  <a:pt x="7665074" y="2446266"/>
                  <a:pt x="7618707" y="2378537"/>
                  <a:pt x="7556294" y="2334434"/>
                </a:cubicBezTo>
                <a:cubicBezTo>
                  <a:pt x="7493881" y="2290331"/>
                  <a:pt x="7408136" y="2268280"/>
                  <a:pt x="7299060" y="2268280"/>
                </a:cubicBezTo>
                <a:close/>
                <a:moveTo>
                  <a:pt x="0" y="0"/>
                </a:moveTo>
                <a:lnTo>
                  <a:pt x="12273023" y="0"/>
                </a:lnTo>
                <a:lnTo>
                  <a:pt x="12273023" y="6955732"/>
                </a:lnTo>
                <a:lnTo>
                  <a:pt x="0" y="6955732"/>
                </a:lnTo>
                <a:close/>
              </a:path>
            </a:pathLst>
          </a:custGeom>
          <a:solidFill>
            <a:schemeClr val="tx1">
              <a:alpha val="84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9500" dirty="0">
              <a:latin typeface="Arial Black" panose="020B0A040201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812239C-C6D4-EAD0-AB19-94261A2E9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pSp>
        <p:nvGrpSpPr>
          <p:cNvPr id="12" name="Skupina 11">
            <a:extLst>
              <a:ext uri="{FF2B5EF4-FFF2-40B4-BE49-F238E27FC236}">
                <a16:creationId xmlns:a16="http://schemas.microsoft.com/office/drawing/2014/main" id="{FE622C5A-32A8-6D96-99DE-052F37846F7B}"/>
              </a:ext>
            </a:extLst>
          </p:cNvPr>
          <p:cNvGrpSpPr/>
          <p:nvPr/>
        </p:nvGrpSpPr>
        <p:grpSpPr>
          <a:xfrm>
            <a:off x="596578" y="2724926"/>
            <a:ext cx="10998843" cy="1408147"/>
            <a:chOff x="830484" y="2736501"/>
            <a:chExt cx="10998843" cy="1408147"/>
          </a:xfrm>
        </p:grpSpPr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4D40AAAA-6A8A-564E-9927-4E82A70024C3}"/>
                </a:ext>
              </a:extLst>
            </p:cNvPr>
            <p:cNvSpPr txBox="1"/>
            <p:nvPr/>
          </p:nvSpPr>
          <p:spPr>
            <a:xfrm>
              <a:off x="830484" y="2745770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2D0D48B-47BE-E91A-86FA-58D27A688154}"/>
                </a:ext>
              </a:extLst>
            </p:cNvPr>
            <p:cNvSpPr txBox="1"/>
            <p:nvPr/>
          </p:nvSpPr>
          <p:spPr>
            <a:xfrm>
              <a:off x="4375231" y="2759653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15" name="TextovéPole 14">
              <a:extLst>
                <a:ext uri="{FF2B5EF4-FFF2-40B4-BE49-F238E27FC236}">
                  <a16:creationId xmlns:a16="http://schemas.microsoft.com/office/drawing/2014/main" id="{0C6A131B-4FB4-F659-0B7E-1AC45A888F03}"/>
                </a:ext>
              </a:extLst>
            </p:cNvPr>
            <p:cNvSpPr txBox="1"/>
            <p:nvPr/>
          </p:nvSpPr>
          <p:spPr>
            <a:xfrm>
              <a:off x="8102279" y="2736501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DISADVANTAGES AND POSSIBLE THREATS</a:t>
              </a:r>
            </a:p>
          </p:txBody>
        </p:sp>
      </p:grpSp>
      <p:grpSp>
        <p:nvGrpSpPr>
          <p:cNvPr id="20" name="Skupina 19">
            <a:extLst>
              <a:ext uri="{FF2B5EF4-FFF2-40B4-BE49-F238E27FC236}">
                <a16:creationId xmlns:a16="http://schemas.microsoft.com/office/drawing/2014/main" id="{4D314A74-58F6-2DF2-0914-A14176DC1C51}"/>
              </a:ext>
            </a:extLst>
          </p:cNvPr>
          <p:cNvGrpSpPr/>
          <p:nvPr/>
        </p:nvGrpSpPr>
        <p:grpSpPr>
          <a:xfrm>
            <a:off x="838200" y="6930018"/>
            <a:ext cx="9722734" cy="3625476"/>
            <a:chOff x="838200" y="1679898"/>
            <a:chExt cx="9722734" cy="3625476"/>
          </a:xfrm>
        </p:grpSpPr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B9795C29-B63C-3398-20BD-C9D9817B3240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22" name="TextovéPole 21">
              <a:extLst>
                <a:ext uri="{FF2B5EF4-FFF2-40B4-BE49-F238E27FC236}">
                  <a16:creationId xmlns:a16="http://schemas.microsoft.com/office/drawing/2014/main" id="{F3ADC7D8-EF08-B2B0-D220-27DD1B3DD17A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INTELLIGENCE DISPLAYED BY MACHINE – COMPUTER SYSTEMSS</a:t>
              </a:r>
            </a:p>
            <a:p>
              <a:pPr marL="285750" indent="-285750">
                <a:buFontTx/>
                <a:buChar char="-"/>
              </a:pPr>
              <a:endParaRPr lang="cs-CZ" dirty="0">
                <a:solidFill>
                  <a:schemeClr val="bg1"/>
                </a:solidFill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WEB SEARCH ENGINES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RECOMMENDATION SYSTEMS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HUMAN SPEECH INTERACTION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GENERATIVE AND CREATIVE TOOLS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77256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579E0-380B-2C9D-867A-59DA998A6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6EF98A-B637-496F-0DF5-E5F7BAFAE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Barevnost, umění&#10;&#10;Popis byl vytvořen automaticky">
            <a:extLst>
              <a:ext uri="{FF2B5EF4-FFF2-40B4-BE49-F238E27FC236}">
                <a16:creationId xmlns:a16="http://schemas.microsoft.com/office/drawing/2014/main" id="{48FDAF0A-A482-8EA2-BDA3-427BB86EFE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-48866"/>
            <a:ext cx="12273023" cy="6955732"/>
          </a:xfrm>
          <a:ln>
            <a:noFill/>
          </a:ln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F560E16F-0D67-9187-15B5-02A412B3EA0E}"/>
              </a:ext>
            </a:extLst>
          </p:cNvPr>
          <p:cNvSpPr txBox="1"/>
          <p:nvPr/>
        </p:nvSpPr>
        <p:spPr>
          <a:xfrm>
            <a:off x="-81024" y="-13757116"/>
            <a:ext cx="12273023" cy="20693205"/>
          </a:xfrm>
          <a:custGeom>
            <a:avLst/>
            <a:gdLst/>
            <a:ahLst/>
            <a:cxnLst/>
            <a:rect l="l" t="t" r="r" b="b"/>
            <a:pathLst>
              <a:path w="12273023" h="6955732">
                <a:moveTo>
                  <a:pt x="10359194" y="3730846"/>
                </a:moveTo>
                <a:lnTo>
                  <a:pt x="10359194" y="4596756"/>
                </a:lnTo>
                <a:lnTo>
                  <a:pt x="11089252" y="4596756"/>
                </a:lnTo>
                <a:lnTo>
                  <a:pt x="11089252" y="4400656"/>
                </a:lnTo>
                <a:lnTo>
                  <a:pt x="10627355" y="4400656"/>
                </a:lnTo>
                <a:lnTo>
                  <a:pt x="10627355" y="4229955"/>
                </a:lnTo>
                <a:lnTo>
                  <a:pt x="11043771" y="4229955"/>
                </a:lnTo>
                <a:lnTo>
                  <a:pt x="11043771" y="4053348"/>
                </a:lnTo>
                <a:lnTo>
                  <a:pt x="10627355" y="4053348"/>
                </a:lnTo>
                <a:lnTo>
                  <a:pt x="10627355" y="3915723"/>
                </a:lnTo>
                <a:lnTo>
                  <a:pt x="11076258" y="3915723"/>
                </a:lnTo>
                <a:lnTo>
                  <a:pt x="11076258" y="3730846"/>
                </a:lnTo>
                <a:close/>
                <a:moveTo>
                  <a:pt x="8418457" y="3730846"/>
                </a:moveTo>
                <a:lnTo>
                  <a:pt x="8418457" y="4596756"/>
                </a:lnTo>
                <a:lnTo>
                  <a:pt x="8670079" y="4596756"/>
                </a:lnTo>
                <a:lnTo>
                  <a:pt x="8670079" y="4121310"/>
                </a:lnTo>
                <a:lnTo>
                  <a:pt x="8994352" y="4596756"/>
                </a:lnTo>
                <a:lnTo>
                  <a:pt x="9246565" y="4596756"/>
                </a:lnTo>
                <a:lnTo>
                  <a:pt x="9246565" y="3730846"/>
                </a:lnTo>
                <a:lnTo>
                  <a:pt x="8994352" y="3730846"/>
                </a:lnTo>
                <a:lnTo>
                  <a:pt x="8994352" y="4209910"/>
                </a:lnTo>
                <a:lnTo>
                  <a:pt x="8668307" y="3730846"/>
                </a:lnTo>
                <a:close/>
                <a:moveTo>
                  <a:pt x="7539795" y="3730846"/>
                </a:moveTo>
                <a:lnTo>
                  <a:pt x="7539795" y="4596756"/>
                </a:lnTo>
                <a:lnTo>
                  <a:pt x="8269852" y="4596756"/>
                </a:lnTo>
                <a:lnTo>
                  <a:pt x="8269852" y="4400656"/>
                </a:lnTo>
                <a:lnTo>
                  <a:pt x="7807955" y="4400656"/>
                </a:lnTo>
                <a:lnTo>
                  <a:pt x="7807955" y="4229955"/>
                </a:lnTo>
                <a:lnTo>
                  <a:pt x="8224371" y="4229955"/>
                </a:lnTo>
                <a:lnTo>
                  <a:pt x="8224371" y="4053348"/>
                </a:lnTo>
                <a:lnTo>
                  <a:pt x="7807955" y="4053348"/>
                </a:lnTo>
                <a:lnTo>
                  <a:pt x="7807955" y="3915723"/>
                </a:lnTo>
                <a:lnTo>
                  <a:pt x="8256858" y="3915723"/>
                </a:lnTo>
                <a:lnTo>
                  <a:pt x="8256858" y="3730846"/>
                </a:lnTo>
                <a:close/>
                <a:moveTo>
                  <a:pt x="6074642" y="3730846"/>
                </a:moveTo>
                <a:lnTo>
                  <a:pt x="6074642" y="4596756"/>
                </a:lnTo>
                <a:lnTo>
                  <a:pt x="6342803" y="4596756"/>
                </a:lnTo>
                <a:lnTo>
                  <a:pt x="6342803" y="3730846"/>
                </a:lnTo>
                <a:close/>
                <a:moveTo>
                  <a:pt x="5254386" y="3730846"/>
                </a:moveTo>
                <a:lnTo>
                  <a:pt x="5254386" y="4596756"/>
                </a:lnTo>
                <a:lnTo>
                  <a:pt x="5939553" y="4596756"/>
                </a:lnTo>
                <a:lnTo>
                  <a:pt x="5939553" y="4383527"/>
                </a:lnTo>
                <a:lnTo>
                  <a:pt x="5521956" y="4383527"/>
                </a:lnTo>
                <a:lnTo>
                  <a:pt x="5521956" y="3730846"/>
                </a:lnTo>
                <a:close/>
                <a:moveTo>
                  <a:pt x="4444761" y="3730846"/>
                </a:moveTo>
                <a:lnTo>
                  <a:pt x="4444761" y="4596756"/>
                </a:lnTo>
                <a:lnTo>
                  <a:pt x="5129928" y="4596756"/>
                </a:lnTo>
                <a:lnTo>
                  <a:pt x="5129928" y="4383527"/>
                </a:lnTo>
                <a:lnTo>
                  <a:pt x="4712330" y="4383527"/>
                </a:lnTo>
                <a:lnTo>
                  <a:pt x="4712330" y="3730846"/>
                </a:lnTo>
                <a:close/>
                <a:moveTo>
                  <a:pt x="3567870" y="3730846"/>
                </a:moveTo>
                <a:lnTo>
                  <a:pt x="3567870" y="4596756"/>
                </a:lnTo>
                <a:lnTo>
                  <a:pt x="4297928" y="4596756"/>
                </a:lnTo>
                <a:lnTo>
                  <a:pt x="4297928" y="4400656"/>
                </a:lnTo>
                <a:lnTo>
                  <a:pt x="3836031" y="4400656"/>
                </a:lnTo>
                <a:lnTo>
                  <a:pt x="3836031" y="4229955"/>
                </a:lnTo>
                <a:lnTo>
                  <a:pt x="4252447" y="4229955"/>
                </a:lnTo>
                <a:lnTo>
                  <a:pt x="4252447" y="4053348"/>
                </a:lnTo>
                <a:lnTo>
                  <a:pt x="3836031" y="4053348"/>
                </a:lnTo>
                <a:lnTo>
                  <a:pt x="3836031" y="3915723"/>
                </a:lnTo>
                <a:lnTo>
                  <a:pt x="4284933" y="3915723"/>
                </a:lnTo>
                <a:lnTo>
                  <a:pt x="4284933" y="3730846"/>
                </a:lnTo>
                <a:close/>
                <a:moveTo>
                  <a:pt x="2631323" y="3730846"/>
                </a:moveTo>
                <a:lnTo>
                  <a:pt x="2631323" y="3944666"/>
                </a:lnTo>
                <a:lnTo>
                  <a:pt x="2904208" y="3944666"/>
                </a:lnTo>
                <a:lnTo>
                  <a:pt x="2904208" y="4596756"/>
                </a:lnTo>
                <a:lnTo>
                  <a:pt x="3171778" y="4596756"/>
                </a:lnTo>
                <a:lnTo>
                  <a:pt x="3171778" y="3944666"/>
                </a:lnTo>
                <a:lnTo>
                  <a:pt x="3444664" y="3944666"/>
                </a:lnTo>
                <a:lnTo>
                  <a:pt x="3444664" y="3730846"/>
                </a:lnTo>
                <a:close/>
                <a:moveTo>
                  <a:pt x="1684283" y="3730846"/>
                </a:moveTo>
                <a:lnTo>
                  <a:pt x="1684283" y="4596756"/>
                </a:lnTo>
                <a:lnTo>
                  <a:pt x="1935905" y="4596756"/>
                </a:lnTo>
                <a:lnTo>
                  <a:pt x="1935905" y="4121310"/>
                </a:lnTo>
                <a:lnTo>
                  <a:pt x="2260178" y="4596756"/>
                </a:lnTo>
                <a:lnTo>
                  <a:pt x="2512391" y="4596756"/>
                </a:lnTo>
                <a:lnTo>
                  <a:pt x="2512391" y="3730846"/>
                </a:lnTo>
                <a:lnTo>
                  <a:pt x="2260178" y="3730846"/>
                </a:lnTo>
                <a:lnTo>
                  <a:pt x="2260178" y="4209910"/>
                </a:lnTo>
                <a:lnTo>
                  <a:pt x="1934133" y="3730846"/>
                </a:lnTo>
                <a:close/>
                <a:moveTo>
                  <a:pt x="1226418" y="3730846"/>
                </a:moveTo>
                <a:lnTo>
                  <a:pt x="1226418" y="4596756"/>
                </a:lnTo>
                <a:lnTo>
                  <a:pt x="1494578" y="4596756"/>
                </a:lnTo>
                <a:lnTo>
                  <a:pt x="1494578" y="3730846"/>
                </a:lnTo>
                <a:close/>
                <a:moveTo>
                  <a:pt x="9832710" y="3716080"/>
                </a:moveTo>
                <a:cubicBezTo>
                  <a:pt x="9693314" y="3716080"/>
                  <a:pt x="9585518" y="3754547"/>
                  <a:pt x="9509323" y="3831480"/>
                </a:cubicBezTo>
                <a:cubicBezTo>
                  <a:pt x="9433128" y="3908414"/>
                  <a:pt x="9395030" y="4018498"/>
                  <a:pt x="9395030" y="4161734"/>
                </a:cubicBezTo>
                <a:cubicBezTo>
                  <a:pt x="9395030" y="4269167"/>
                  <a:pt x="9416688" y="4357315"/>
                  <a:pt x="9460003" y="4426180"/>
                </a:cubicBezTo>
                <a:cubicBezTo>
                  <a:pt x="9503318" y="4495044"/>
                  <a:pt x="9554804" y="4543151"/>
                  <a:pt x="9614461" y="4570499"/>
                </a:cubicBezTo>
                <a:cubicBezTo>
                  <a:pt x="9674118" y="4597848"/>
                  <a:pt x="9751002" y="4611523"/>
                  <a:pt x="9845114" y="4611523"/>
                </a:cubicBezTo>
                <a:cubicBezTo>
                  <a:pt x="9922688" y="4611523"/>
                  <a:pt x="9986578" y="4600300"/>
                  <a:pt x="10036784" y="4577855"/>
                </a:cubicBezTo>
                <a:cubicBezTo>
                  <a:pt x="10086990" y="4555410"/>
                  <a:pt x="10129026" y="4522136"/>
                  <a:pt x="10162890" y="4478033"/>
                </a:cubicBezTo>
                <a:cubicBezTo>
                  <a:pt x="10196755" y="4433930"/>
                  <a:pt x="10221563" y="4378999"/>
                  <a:pt x="10237313" y="4313239"/>
                </a:cubicBezTo>
                <a:lnTo>
                  <a:pt x="10002821" y="4242359"/>
                </a:lnTo>
                <a:cubicBezTo>
                  <a:pt x="9991008" y="4297094"/>
                  <a:pt x="9972008" y="4338834"/>
                  <a:pt x="9945822" y="4367579"/>
                </a:cubicBezTo>
                <a:cubicBezTo>
                  <a:pt x="9919636" y="4396325"/>
                  <a:pt x="9880948" y="4410698"/>
                  <a:pt x="9829757" y="4410698"/>
                </a:cubicBezTo>
                <a:cubicBezTo>
                  <a:pt x="9776991" y="4410698"/>
                  <a:pt x="9736039" y="4392901"/>
                  <a:pt x="9706899" y="4357307"/>
                </a:cubicBezTo>
                <a:cubicBezTo>
                  <a:pt x="9677760" y="4321714"/>
                  <a:pt x="9663190" y="4255932"/>
                  <a:pt x="9663190" y="4159962"/>
                </a:cubicBezTo>
                <a:cubicBezTo>
                  <a:pt x="9663190" y="4082487"/>
                  <a:pt x="9675398" y="4025657"/>
                  <a:pt x="9699811" y="3989473"/>
                </a:cubicBezTo>
                <a:cubicBezTo>
                  <a:pt x="9732101" y="3940700"/>
                  <a:pt x="9778566" y="3916314"/>
                  <a:pt x="9839207" y="3916314"/>
                </a:cubicBezTo>
                <a:cubicBezTo>
                  <a:pt x="9865984" y="3916314"/>
                  <a:pt x="9890201" y="3921827"/>
                  <a:pt x="9911859" y="3932853"/>
                </a:cubicBezTo>
                <a:cubicBezTo>
                  <a:pt x="9933516" y="3943878"/>
                  <a:pt x="9951827" y="3959629"/>
                  <a:pt x="9966790" y="3980105"/>
                </a:cubicBezTo>
                <a:cubicBezTo>
                  <a:pt x="9975847" y="3992312"/>
                  <a:pt x="9984510" y="4011607"/>
                  <a:pt x="9992780" y="4037990"/>
                </a:cubicBezTo>
                <a:lnTo>
                  <a:pt x="10229044" y="3985421"/>
                </a:lnTo>
                <a:cubicBezTo>
                  <a:pt x="10198723" y="3894066"/>
                  <a:pt x="10152357" y="3826337"/>
                  <a:pt x="10089943" y="3782234"/>
                </a:cubicBezTo>
                <a:cubicBezTo>
                  <a:pt x="10027530" y="3738131"/>
                  <a:pt x="9941786" y="3716080"/>
                  <a:pt x="9832710" y="3716080"/>
                </a:cubicBezTo>
                <a:close/>
                <a:moveTo>
                  <a:pt x="6964281" y="3716080"/>
                </a:moveTo>
                <a:cubicBezTo>
                  <a:pt x="6865050" y="3716080"/>
                  <a:pt x="6786098" y="3730059"/>
                  <a:pt x="6727426" y="3758017"/>
                </a:cubicBezTo>
                <a:cubicBezTo>
                  <a:pt x="6652214" y="3794244"/>
                  <a:pt x="6595117" y="3847305"/>
                  <a:pt x="6556134" y="3917200"/>
                </a:cubicBezTo>
                <a:cubicBezTo>
                  <a:pt x="6517150" y="3987095"/>
                  <a:pt x="6497658" y="4069295"/>
                  <a:pt x="6497658" y="4163801"/>
                </a:cubicBezTo>
                <a:cubicBezTo>
                  <a:pt x="6497658" y="4253582"/>
                  <a:pt x="6515476" y="4333124"/>
                  <a:pt x="6551113" y="4402428"/>
                </a:cubicBezTo>
                <a:cubicBezTo>
                  <a:pt x="6586750" y="4471733"/>
                  <a:pt x="6636956" y="4523908"/>
                  <a:pt x="6701732" y="4558954"/>
                </a:cubicBezTo>
                <a:cubicBezTo>
                  <a:pt x="6766508" y="4594000"/>
                  <a:pt x="6850283" y="4611523"/>
                  <a:pt x="6953058" y="4611523"/>
                </a:cubicBezTo>
                <a:cubicBezTo>
                  <a:pt x="7036539" y="4611523"/>
                  <a:pt x="7108698" y="4601777"/>
                  <a:pt x="7169536" y="4582285"/>
                </a:cubicBezTo>
                <a:cubicBezTo>
                  <a:pt x="7230374" y="4562793"/>
                  <a:pt x="7300367" y="4526074"/>
                  <a:pt x="7379516" y="4472126"/>
                </a:cubicBezTo>
                <a:lnTo>
                  <a:pt x="7379516" y="4102963"/>
                </a:lnTo>
                <a:lnTo>
                  <a:pt x="6966053" y="4102963"/>
                </a:lnTo>
                <a:lnTo>
                  <a:pt x="6966053" y="4283115"/>
                </a:lnTo>
                <a:lnTo>
                  <a:pt x="7145023" y="4283115"/>
                </a:lnTo>
                <a:lnTo>
                  <a:pt x="7145023" y="4364626"/>
                </a:lnTo>
                <a:cubicBezTo>
                  <a:pt x="7109977" y="4385496"/>
                  <a:pt x="7078869" y="4400263"/>
                  <a:pt x="7051699" y="4408926"/>
                </a:cubicBezTo>
                <a:cubicBezTo>
                  <a:pt x="7024528" y="4417589"/>
                  <a:pt x="6995980" y="4421920"/>
                  <a:pt x="6966053" y="4421920"/>
                </a:cubicBezTo>
                <a:cubicBezTo>
                  <a:pt x="6903049" y="4421920"/>
                  <a:pt x="6853925" y="4401838"/>
                  <a:pt x="6818683" y="4361673"/>
                </a:cubicBezTo>
                <a:cubicBezTo>
                  <a:pt x="6783440" y="4321508"/>
                  <a:pt x="6765819" y="4254566"/>
                  <a:pt x="6765819" y="4160848"/>
                </a:cubicBezTo>
                <a:cubicBezTo>
                  <a:pt x="6765819" y="4072642"/>
                  <a:pt x="6783243" y="4008162"/>
                  <a:pt x="6818092" y="3967406"/>
                </a:cubicBezTo>
                <a:cubicBezTo>
                  <a:pt x="6852941" y="3926651"/>
                  <a:pt x="6899702" y="3906273"/>
                  <a:pt x="6958374" y="3906273"/>
                </a:cubicBezTo>
                <a:cubicBezTo>
                  <a:pt x="6997752" y="3906273"/>
                  <a:pt x="7030140" y="3914936"/>
                  <a:pt x="7055538" y="3932262"/>
                </a:cubicBezTo>
                <a:cubicBezTo>
                  <a:pt x="7080937" y="3949588"/>
                  <a:pt x="7098952" y="3974593"/>
                  <a:pt x="7109584" y="4007276"/>
                </a:cubicBezTo>
                <a:lnTo>
                  <a:pt x="7367703" y="3961204"/>
                </a:lnTo>
                <a:cubicBezTo>
                  <a:pt x="7351952" y="3905288"/>
                  <a:pt x="7328424" y="3859118"/>
                  <a:pt x="7297119" y="3822694"/>
                </a:cubicBezTo>
                <a:cubicBezTo>
                  <a:pt x="7265814" y="3786270"/>
                  <a:pt x="7226436" y="3759395"/>
                  <a:pt x="7178986" y="3742069"/>
                </a:cubicBezTo>
                <a:cubicBezTo>
                  <a:pt x="7131536" y="3724743"/>
                  <a:pt x="7059968" y="3716080"/>
                  <a:pt x="6964281" y="3716080"/>
                </a:cubicBezTo>
                <a:close/>
                <a:moveTo>
                  <a:pt x="8683657" y="2507498"/>
                </a:moveTo>
                <a:lnTo>
                  <a:pt x="8779234" y="2818776"/>
                </a:lnTo>
                <a:lnTo>
                  <a:pt x="8589077" y="2818776"/>
                </a:lnTo>
                <a:close/>
                <a:moveTo>
                  <a:pt x="2778158" y="2507498"/>
                </a:moveTo>
                <a:lnTo>
                  <a:pt x="2873734" y="2818776"/>
                </a:lnTo>
                <a:lnTo>
                  <a:pt x="2683578" y="2818776"/>
                </a:lnTo>
                <a:close/>
                <a:moveTo>
                  <a:pt x="3612156" y="2457882"/>
                </a:moveTo>
                <a:lnTo>
                  <a:pt x="3729697" y="2457882"/>
                </a:lnTo>
                <a:cubicBezTo>
                  <a:pt x="3778526" y="2457882"/>
                  <a:pt x="3811800" y="2465364"/>
                  <a:pt x="3829519" y="2480327"/>
                </a:cubicBezTo>
                <a:cubicBezTo>
                  <a:pt x="3847239" y="2495291"/>
                  <a:pt x="3856099" y="2516751"/>
                  <a:pt x="3856099" y="2544709"/>
                </a:cubicBezTo>
                <a:cubicBezTo>
                  <a:pt x="3856099" y="2563611"/>
                  <a:pt x="3850488" y="2580346"/>
                  <a:pt x="3839265" y="2594916"/>
                </a:cubicBezTo>
                <a:cubicBezTo>
                  <a:pt x="3828043" y="2609485"/>
                  <a:pt x="3813572" y="2618542"/>
                  <a:pt x="3795851" y="2622086"/>
                </a:cubicBezTo>
                <a:cubicBezTo>
                  <a:pt x="3760806" y="2629962"/>
                  <a:pt x="3737179" y="2633899"/>
                  <a:pt x="3724972" y="2633899"/>
                </a:cubicBezTo>
                <a:lnTo>
                  <a:pt x="3612156" y="2633899"/>
                </a:lnTo>
                <a:close/>
                <a:moveTo>
                  <a:pt x="9245360" y="2283046"/>
                </a:moveTo>
                <a:lnTo>
                  <a:pt x="9245360" y="3148956"/>
                </a:lnTo>
                <a:lnTo>
                  <a:pt x="9930528" y="3148956"/>
                </a:lnTo>
                <a:lnTo>
                  <a:pt x="9930528" y="2935727"/>
                </a:lnTo>
                <a:lnTo>
                  <a:pt x="9512930" y="2935727"/>
                </a:lnTo>
                <a:lnTo>
                  <a:pt x="9512930" y="2283046"/>
                </a:lnTo>
                <a:close/>
                <a:moveTo>
                  <a:pt x="8541013" y="2283046"/>
                </a:moveTo>
                <a:lnTo>
                  <a:pt x="8215558" y="3148956"/>
                </a:lnTo>
                <a:lnTo>
                  <a:pt x="8488757" y="3148956"/>
                </a:lnTo>
                <a:lnTo>
                  <a:pt x="8530962" y="3006016"/>
                </a:lnTo>
                <a:lnTo>
                  <a:pt x="8834737" y="3006016"/>
                </a:lnTo>
                <a:lnTo>
                  <a:pt x="8878059" y="3148956"/>
                </a:lnTo>
                <a:lnTo>
                  <a:pt x="9158254" y="3148956"/>
                </a:lnTo>
                <a:lnTo>
                  <a:pt x="8832873" y="2283046"/>
                </a:lnTo>
                <a:close/>
                <a:moveTo>
                  <a:pt x="7846292" y="2283046"/>
                </a:moveTo>
                <a:lnTo>
                  <a:pt x="7846292" y="3148956"/>
                </a:lnTo>
                <a:lnTo>
                  <a:pt x="8114453" y="3148956"/>
                </a:lnTo>
                <a:lnTo>
                  <a:pt x="8114453" y="2283046"/>
                </a:lnTo>
                <a:close/>
                <a:moveTo>
                  <a:pt x="6436592" y="2283046"/>
                </a:moveTo>
                <a:lnTo>
                  <a:pt x="6436592" y="3148956"/>
                </a:lnTo>
                <a:lnTo>
                  <a:pt x="6704753" y="3148956"/>
                </a:lnTo>
                <a:lnTo>
                  <a:pt x="6704753" y="2283046"/>
                </a:lnTo>
                <a:close/>
                <a:moveTo>
                  <a:pt x="5617517" y="2283046"/>
                </a:moveTo>
                <a:lnTo>
                  <a:pt x="5617517" y="3148956"/>
                </a:lnTo>
                <a:lnTo>
                  <a:pt x="5886268" y="3148956"/>
                </a:lnTo>
                <a:lnTo>
                  <a:pt x="5886268" y="2795150"/>
                </a:lnTo>
                <a:lnTo>
                  <a:pt x="6221763" y="2795150"/>
                </a:lnTo>
                <a:lnTo>
                  <a:pt x="6221763" y="2620314"/>
                </a:lnTo>
                <a:lnTo>
                  <a:pt x="5886268" y="2620314"/>
                </a:lnTo>
                <a:lnTo>
                  <a:pt x="5886268" y="2469105"/>
                </a:lnTo>
                <a:lnTo>
                  <a:pt x="6279058" y="2469105"/>
                </a:lnTo>
                <a:lnTo>
                  <a:pt x="6279058" y="2283046"/>
                </a:lnTo>
                <a:close/>
                <a:moveTo>
                  <a:pt x="5160242" y="2283046"/>
                </a:moveTo>
                <a:lnTo>
                  <a:pt x="5160242" y="3148956"/>
                </a:lnTo>
                <a:lnTo>
                  <a:pt x="5428404" y="3148956"/>
                </a:lnTo>
                <a:lnTo>
                  <a:pt x="5428404" y="2283046"/>
                </a:lnTo>
                <a:close/>
                <a:moveTo>
                  <a:pt x="4212473" y="2283046"/>
                </a:moveTo>
                <a:lnTo>
                  <a:pt x="4212473" y="2496866"/>
                </a:lnTo>
                <a:lnTo>
                  <a:pt x="4485359" y="2496866"/>
                </a:lnTo>
                <a:lnTo>
                  <a:pt x="4485359" y="3148956"/>
                </a:lnTo>
                <a:lnTo>
                  <a:pt x="4752928" y="3148956"/>
                </a:lnTo>
                <a:lnTo>
                  <a:pt x="4752928" y="2496866"/>
                </a:lnTo>
                <a:lnTo>
                  <a:pt x="5025814" y="2496866"/>
                </a:lnTo>
                <a:lnTo>
                  <a:pt x="5025814" y="2283046"/>
                </a:lnTo>
                <a:close/>
                <a:moveTo>
                  <a:pt x="3343405" y="2283046"/>
                </a:moveTo>
                <a:lnTo>
                  <a:pt x="3343405" y="3148956"/>
                </a:lnTo>
                <a:lnTo>
                  <a:pt x="3612156" y="3148956"/>
                </a:lnTo>
                <a:lnTo>
                  <a:pt x="3612156" y="2797513"/>
                </a:lnTo>
                <a:lnTo>
                  <a:pt x="3635782" y="2797513"/>
                </a:lnTo>
                <a:cubicBezTo>
                  <a:pt x="3660196" y="2797513"/>
                  <a:pt x="3682050" y="2804207"/>
                  <a:pt x="3701346" y="2817595"/>
                </a:cubicBezTo>
                <a:cubicBezTo>
                  <a:pt x="3715522" y="2827833"/>
                  <a:pt x="3731666" y="2850081"/>
                  <a:pt x="3749780" y="2884340"/>
                </a:cubicBezTo>
                <a:lnTo>
                  <a:pt x="3892803" y="3148956"/>
                </a:lnTo>
                <a:lnTo>
                  <a:pt x="4195139" y="3148956"/>
                </a:lnTo>
                <a:lnTo>
                  <a:pt x="4065562" y="2898045"/>
                </a:lnTo>
                <a:cubicBezTo>
                  <a:pt x="4059268" y="2885432"/>
                  <a:pt x="4046775" y="2867498"/>
                  <a:pt x="4028083" y="2844244"/>
                </a:cubicBezTo>
                <a:cubicBezTo>
                  <a:pt x="4009391" y="2820990"/>
                  <a:pt x="3995126" y="2805816"/>
                  <a:pt x="3985288" y="2798722"/>
                </a:cubicBezTo>
                <a:cubicBezTo>
                  <a:pt x="3970724" y="2788083"/>
                  <a:pt x="3947507" y="2777442"/>
                  <a:pt x="3915636" y="2766798"/>
                </a:cubicBezTo>
                <a:cubicBezTo>
                  <a:pt x="3955432" y="2757741"/>
                  <a:pt x="3986755" y="2746322"/>
                  <a:pt x="4009607" y="2732540"/>
                </a:cubicBezTo>
                <a:cubicBezTo>
                  <a:pt x="4045458" y="2710882"/>
                  <a:pt x="4073629" y="2682629"/>
                  <a:pt x="4094118" y="2647780"/>
                </a:cubicBezTo>
                <a:cubicBezTo>
                  <a:pt x="4114606" y="2612931"/>
                  <a:pt x="4124850" y="2571486"/>
                  <a:pt x="4124850" y="2523445"/>
                </a:cubicBezTo>
                <a:cubicBezTo>
                  <a:pt x="4124850" y="2468317"/>
                  <a:pt x="4111462" y="2421556"/>
                  <a:pt x="4084685" y="2383163"/>
                </a:cubicBezTo>
                <a:cubicBezTo>
                  <a:pt x="4057909" y="2344771"/>
                  <a:pt x="4022666" y="2318486"/>
                  <a:pt x="3978957" y="2304310"/>
                </a:cubicBezTo>
                <a:cubicBezTo>
                  <a:pt x="3935248" y="2290134"/>
                  <a:pt x="3872047" y="2283046"/>
                  <a:pt x="3789354" y="2283046"/>
                </a:cubicBezTo>
                <a:close/>
                <a:moveTo>
                  <a:pt x="2635513" y="2283046"/>
                </a:moveTo>
                <a:lnTo>
                  <a:pt x="2310059" y="3148956"/>
                </a:lnTo>
                <a:lnTo>
                  <a:pt x="2583258" y="3148956"/>
                </a:lnTo>
                <a:lnTo>
                  <a:pt x="2625463" y="3006016"/>
                </a:lnTo>
                <a:lnTo>
                  <a:pt x="2929238" y="3006016"/>
                </a:lnTo>
                <a:lnTo>
                  <a:pt x="2972559" y="3148956"/>
                </a:lnTo>
                <a:lnTo>
                  <a:pt x="3252755" y="3148956"/>
                </a:lnTo>
                <a:lnTo>
                  <a:pt x="2927374" y="2283046"/>
                </a:lnTo>
                <a:close/>
                <a:moveTo>
                  <a:pt x="7299060" y="2268280"/>
                </a:moveTo>
                <a:cubicBezTo>
                  <a:pt x="7159665" y="2268280"/>
                  <a:pt x="7051869" y="2306746"/>
                  <a:pt x="6975673" y="2383680"/>
                </a:cubicBezTo>
                <a:cubicBezTo>
                  <a:pt x="6899478" y="2460614"/>
                  <a:pt x="6861380" y="2570699"/>
                  <a:pt x="6861380" y="2713934"/>
                </a:cubicBezTo>
                <a:cubicBezTo>
                  <a:pt x="6861380" y="2821367"/>
                  <a:pt x="6883038" y="2909515"/>
                  <a:pt x="6926353" y="2978380"/>
                </a:cubicBezTo>
                <a:cubicBezTo>
                  <a:pt x="6969668" y="3047244"/>
                  <a:pt x="7021154" y="3095351"/>
                  <a:pt x="7080811" y="3122699"/>
                </a:cubicBezTo>
                <a:cubicBezTo>
                  <a:pt x="7140468" y="3150048"/>
                  <a:pt x="7217352" y="3163723"/>
                  <a:pt x="7311464" y="3163723"/>
                </a:cubicBezTo>
                <a:cubicBezTo>
                  <a:pt x="7389038" y="3163723"/>
                  <a:pt x="7452928" y="3152500"/>
                  <a:pt x="7503134" y="3130055"/>
                </a:cubicBezTo>
                <a:cubicBezTo>
                  <a:pt x="7553340" y="3107610"/>
                  <a:pt x="7595376" y="3074336"/>
                  <a:pt x="7629240" y="3030233"/>
                </a:cubicBezTo>
                <a:cubicBezTo>
                  <a:pt x="7663105" y="2986130"/>
                  <a:pt x="7687913" y="2931199"/>
                  <a:pt x="7703664" y="2865439"/>
                </a:cubicBezTo>
                <a:lnTo>
                  <a:pt x="7469171" y="2794559"/>
                </a:lnTo>
                <a:cubicBezTo>
                  <a:pt x="7457358" y="2849294"/>
                  <a:pt x="7438358" y="2891034"/>
                  <a:pt x="7412172" y="2919779"/>
                </a:cubicBezTo>
                <a:cubicBezTo>
                  <a:pt x="7385986" y="2948525"/>
                  <a:pt x="7347298" y="2962898"/>
                  <a:pt x="7296107" y="2962898"/>
                </a:cubicBezTo>
                <a:cubicBezTo>
                  <a:pt x="7243341" y="2962898"/>
                  <a:pt x="7202389" y="2945101"/>
                  <a:pt x="7173250" y="2909508"/>
                </a:cubicBezTo>
                <a:cubicBezTo>
                  <a:pt x="7144111" y="2873914"/>
                  <a:pt x="7129541" y="2808132"/>
                  <a:pt x="7129541" y="2712162"/>
                </a:cubicBezTo>
                <a:cubicBezTo>
                  <a:pt x="7129541" y="2634687"/>
                  <a:pt x="7141748" y="2577857"/>
                  <a:pt x="7166162" y="2541673"/>
                </a:cubicBezTo>
                <a:cubicBezTo>
                  <a:pt x="7198451" y="2492900"/>
                  <a:pt x="7244917" y="2468514"/>
                  <a:pt x="7305558" y="2468514"/>
                </a:cubicBezTo>
                <a:cubicBezTo>
                  <a:pt x="7332335" y="2468514"/>
                  <a:pt x="7356552" y="2474027"/>
                  <a:pt x="7378209" y="2485053"/>
                </a:cubicBezTo>
                <a:cubicBezTo>
                  <a:pt x="7399867" y="2496078"/>
                  <a:pt x="7418177" y="2511829"/>
                  <a:pt x="7433141" y="2532305"/>
                </a:cubicBezTo>
                <a:cubicBezTo>
                  <a:pt x="7442198" y="2544512"/>
                  <a:pt x="7450861" y="2563807"/>
                  <a:pt x="7459130" y="2590190"/>
                </a:cubicBezTo>
                <a:lnTo>
                  <a:pt x="7695394" y="2537621"/>
                </a:lnTo>
                <a:cubicBezTo>
                  <a:pt x="7665074" y="2446266"/>
                  <a:pt x="7618707" y="2378537"/>
                  <a:pt x="7556294" y="2334434"/>
                </a:cubicBezTo>
                <a:cubicBezTo>
                  <a:pt x="7493881" y="2290331"/>
                  <a:pt x="7408136" y="2268280"/>
                  <a:pt x="7299060" y="2268280"/>
                </a:cubicBezTo>
                <a:close/>
                <a:moveTo>
                  <a:pt x="0" y="0"/>
                </a:moveTo>
                <a:lnTo>
                  <a:pt x="12273023" y="0"/>
                </a:lnTo>
                <a:lnTo>
                  <a:pt x="12273023" y="6955732"/>
                </a:lnTo>
                <a:lnTo>
                  <a:pt x="0" y="6955732"/>
                </a:lnTo>
                <a:close/>
              </a:path>
            </a:pathLst>
          </a:custGeom>
          <a:solidFill>
            <a:schemeClr val="tx1">
              <a:alpha val="84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9500" dirty="0">
              <a:latin typeface="Arial Black" panose="020B0A04020102020204" pitchFamily="34" charset="0"/>
            </a:endParaRPr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B78D9F38-E4FD-8396-7CDF-A13F608F59B0}"/>
              </a:ext>
            </a:extLst>
          </p:cNvPr>
          <p:cNvGrpSpPr/>
          <p:nvPr/>
        </p:nvGrpSpPr>
        <p:grpSpPr>
          <a:xfrm>
            <a:off x="596578" y="-2409877"/>
            <a:ext cx="10998843" cy="1408147"/>
            <a:chOff x="830484" y="2736501"/>
            <a:chExt cx="10998843" cy="1408147"/>
          </a:xfrm>
        </p:grpSpPr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E53973B2-EAFD-6F89-3DEA-EBC4C23BB8D8}"/>
                </a:ext>
              </a:extLst>
            </p:cNvPr>
            <p:cNvSpPr txBox="1"/>
            <p:nvPr/>
          </p:nvSpPr>
          <p:spPr>
            <a:xfrm>
              <a:off x="830484" y="2745770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F71DA8D-8CFF-0374-8FCF-A01C1857F98F}"/>
                </a:ext>
              </a:extLst>
            </p:cNvPr>
            <p:cNvSpPr txBox="1"/>
            <p:nvPr/>
          </p:nvSpPr>
          <p:spPr>
            <a:xfrm>
              <a:off x="4375231" y="2759653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15" name="TextovéPole 14">
              <a:extLst>
                <a:ext uri="{FF2B5EF4-FFF2-40B4-BE49-F238E27FC236}">
                  <a16:creationId xmlns:a16="http://schemas.microsoft.com/office/drawing/2014/main" id="{145F97D3-8EC6-9A2C-09AE-87A27FF4644A}"/>
                </a:ext>
              </a:extLst>
            </p:cNvPr>
            <p:cNvSpPr txBox="1"/>
            <p:nvPr/>
          </p:nvSpPr>
          <p:spPr>
            <a:xfrm>
              <a:off x="8102279" y="2736501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DISADVANTAGES AND POSSIBLE THREATS</a:t>
              </a:r>
            </a:p>
          </p:txBody>
        </p:sp>
      </p:grp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A7C4C429-85B0-66D6-B45F-967F760C83FF}"/>
              </a:ext>
            </a:extLst>
          </p:cNvPr>
          <p:cNvGrpSpPr/>
          <p:nvPr/>
        </p:nvGrpSpPr>
        <p:grpSpPr>
          <a:xfrm>
            <a:off x="838200" y="1690688"/>
            <a:ext cx="9722734" cy="3625476"/>
            <a:chOff x="838200" y="1679898"/>
            <a:chExt cx="9722734" cy="3625476"/>
          </a:xfrm>
        </p:grpSpPr>
        <p:sp>
          <p:nvSpPr>
            <p:cNvPr id="6" name="TextovéPole 5">
              <a:extLst>
                <a:ext uri="{FF2B5EF4-FFF2-40B4-BE49-F238E27FC236}">
                  <a16:creationId xmlns:a16="http://schemas.microsoft.com/office/drawing/2014/main" id="{7265C98F-2B0C-FB73-798E-53ACB4BFDCE2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0224917-6B9A-2362-C585-D4E6BC33599A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INTELLIGENCE DISPLAYED BY MACHINE – COMPUTER SYSTEMSS</a:t>
              </a:r>
            </a:p>
            <a:p>
              <a:pPr marL="285750" indent="-285750">
                <a:buFontTx/>
                <a:buChar char="-"/>
              </a:pPr>
              <a:endParaRPr lang="cs-CZ" dirty="0">
                <a:solidFill>
                  <a:schemeClr val="bg1"/>
                </a:solidFill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WEB SEARCH ENGINES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RECOMMENDATION SYSTEMS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HUMAN SPEECH INTERACTION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GENERATIVE AND CREATIVE TOOLS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29ACF298-38F1-6D23-EC1E-F5336D5570EF}"/>
              </a:ext>
            </a:extLst>
          </p:cNvPr>
          <p:cNvGrpSpPr/>
          <p:nvPr/>
        </p:nvGrpSpPr>
        <p:grpSpPr>
          <a:xfrm>
            <a:off x="838200" y="6920108"/>
            <a:ext cx="9722734" cy="4456473"/>
            <a:chOff x="838200" y="1679898"/>
            <a:chExt cx="9722734" cy="4456473"/>
          </a:xfrm>
        </p:grpSpPr>
        <p:sp>
          <p:nvSpPr>
            <p:cNvPr id="19" name="TextovéPole 18">
              <a:extLst>
                <a:ext uri="{FF2B5EF4-FFF2-40B4-BE49-F238E27FC236}">
                  <a16:creationId xmlns:a16="http://schemas.microsoft.com/office/drawing/2014/main" id="{063E1C6F-9B53-4775-7EF3-EBE117A8FB4B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907178E2-29D5-B0F6-FB06-3E932A7D3A48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REDUCTION OF HUMAN ERROR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DECISION MAKING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ZERO RISKS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24/7 AVAILABILITY</a:t>
              </a:r>
            </a:p>
            <a:p>
              <a:pPr marL="285750" indent="-285750">
                <a:buFontTx/>
                <a:buChar char="-"/>
              </a:pPr>
              <a:endParaRPr lang="cs-CZ" sz="2400" dirty="0">
                <a:solidFill>
                  <a:schemeClr val="bg1"/>
                </a:solidFill>
                <a:latin typeface="Arial Black" panose="020B0A04020102020204" pitchFamily="34" charset="0"/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HEALTHCARE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EDUCATION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TRANSPORTATION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ENVIRONMENT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957383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18B59-C316-8FFF-C0A6-B723BBF22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4B4958-0377-FC7F-8EFE-8C3F63651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Barevnost, umění&#10;&#10;Popis byl vytvořen automaticky">
            <a:extLst>
              <a:ext uri="{FF2B5EF4-FFF2-40B4-BE49-F238E27FC236}">
                <a16:creationId xmlns:a16="http://schemas.microsoft.com/office/drawing/2014/main" id="{B4C28F9B-9C8F-7807-BEA7-5D2EB1C3ED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-48866"/>
            <a:ext cx="12273023" cy="6955732"/>
          </a:xfrm>
          <a:ln>
            <a:noFill/>
          </a:ln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22D171A1-3651-2617-8307-A7F0E23D7792}"/>
              </a:ext>
            </a:extLst>
          </p:cNvPr>
          <p:cNvSpPr txBox="1"/>
          <p:nvPr/>
        </p:nvSpPr>
        <p:spPr>
          <a:xfrm>
            <a:off x="-81024" y="-13757116"/>
            <a:ext cx="12273023" cy="20693205"/>
          </a:xfrm>
          <a:custGeom>
            <a:avLst/>
            <a:gdLst/>
            <a:ahLst/>
            <a:cxnLst/>
            <a:rect l="l" t="t" r="r" b="b"/>
            <a:pathLst>
              <a:path w="12273023" h="6955732">
                <a:moveTo>
                  <a:pt x="10359194" y="3730846"/>
                </a:moveTo>
                <a:lnTo>
                  <a:pt x="10359194" y="4596756"/>
                </a:lnTo>
                <a:lnTo>
                  <a:pt x="11089252" y="4596756"/>
                </a:lnTo>
                <a:lnTo>
                  <a:pt x="11089252" y="4400656"/>
                </a:lnTo>
                <a:lnTo>
                  <a:pt x="10627355" y="4400656"/>
                </a:lnTo>
                <a:lnTo>
                  <a:pt x="10627355" y="4229955"/>
                </a:lnTo>
                <a:lnTo>
                  <a:pt x="11043771" y="4229955"/>
                </a:lnTo>
                <a:lnTo>
                  <a:pt x="11043771" y="4053348"/>
                </a:lnTo>
                <a:lnTo>
                  <a:pt x="10627355" y="4053348"/>
                </a:lnTo>
                <a:lnTo>
                  <a:pt x="10627355" y="3915723"/>
                </a:lnTo>
                <a:lnTo>
                  <a:pt x="11076258" y="3915723"/>
                </a:lnTo>
                <a:lnTo>
                  <a:pt x="11076258" y="3730846"/>
                </a:lnTo>
                <a:close/>
                <a:moveTo>
                  <a:pt x="8418457" y="3730846"/>
                </a:moveTo>
                <a:lnTo>
                  <a:pt x="8418457" y="4596756"/>
                </a:lnTo>
                <a:lnTo>
                  <a:pt x="8670079" y="4596756"/>
                </a:lnTo>
                <a:lnTo>
                  <a:pt x="8670079" y="4121310"/>
                </a:lnTo>
                <a:lnTo>
                  <a:pt x="8994352" y="4596756"/>
                </a:lnTo>
                <a:lnTo>
                  <a:pt x="9246565" y="4596756"/>
                </a:lnTo>
                <a:lnTo>
                  <a:pt x="9246565" y="3730846"/>
                </a:lnTo>
                <a:lnTo>
                  <a:pt x="8994352" y="3730846"/>
                </a:lnTo>
                <a:lnTo>
                  <a:pt x="8994352" y="4209910"/>
                </a:lnTo>
                <a:lnTo>
                  <a:pt x="8668307" y="3730846"/>
                </a:lnTo>
                <a:close/>
                <a:moveTo>
                  <a:pt x="7539795" y="3730846"/>
                </a:moveTo>
                <a:lnTo>
                  <a:pt x="7539795" y="4596756"/>
                </a:lnTo>
                <a:lnTo>
                  <a:pt x="8269852" y="4596756"/>
                </a:lnTo>
                <a:lnTo>
                  <a:pt x="8269852" y="4400656"/>
                </a:lnTo>
                <a:lnTo>
                  <a:pt x="7807955" y="4400656"/>
                </a:lnTo>
                <a:lnTo>
                  <a:pt x="7807955" y="4229955"/>
                </a:lnTo>
                <a:lnTo>
                  <a:pt x="8224371" y="4229955"/>
                </a:lnTo>
                <a:lnTo>
                  <a:pt x="8224371" y="4053348"/>
                </a:lnTo>
                <a:lnTo>
                  <a:pt x="7807955" y="4053348"/>
                </a:lnTo>
                <a:lnTo>
                  <a:pt x="7807955" y="3915723"/>
                </a:lnTo>
                <a:lnTo>
                  <a:pt x="8256858" y="3915723"/>
                </a:lnTo>
                <a:lnTo>
                  <a:pt x="8256858" y="3730846"/>
                </a:lnTo>
                <a:close/>
                <a:moveTo>
                  <a:pt x="6074642" y="3730846"/>
                </a:moveTo>
                <a:lnTo>
                  <a:pt x="6074642" y="4596756"/>
                </a:lnTo>
                <a:lnTo>
                  <a:pt x="6342803" y="4596756"/>
                </a:lnTo>
                <a:lnTo>
                  <a:pt x="6342803" y="3730846"/>
                </a:lnTo>
                <a:close/>
                <a:moveTo>
                  <a:pt x="5254386" y="3730846"/>
                </a:moveTo>
                <a:lnTo>
                  <a:pt x="5254386" y="4596756"/>
                </a:lnTo>
                <a:lnTo>
                  <a:pt x="5939553" y="4596756"/>
                </a:lnTo>
                <a:lnTo>
                  <a:pt x="5939553" y="4383527"/>
                </a:lnTo>
                <a:lnTo>
                  <a:pt x="5521956" y="4383527"/>
                </a:lnTo>
                <a:lnTo>
                  <a:pt x="5521956" y="3730846"/>
                </a:lnTo>
                <a:close/>
                <a:moveTo>
                  <a:pt x="4444761" y="3730846"/>
                </a:moveTo>
                <a:lnTo>
                  <a:pt x="4444761" y="4596756"/>
                </a:lnTo>
                <a:lnTo>
                  <a:pt x="5129928" y="4596756"/>
                </a:lnTo>
                <a:lnTo>
                  <a:pt x="5129928" y="4383527"/>
                </a:lnTo>
                <a:lnTo>
                  <a:pt x="4712330" y="4383527"/>
                </a:lnTo>
                <a:lnTo>
                  <a:pt x="4712330" y="3730846"/>
                </a:lnTo>
                <a:close/>
                <a:moveTo>
                  <a:pt x="3567870" y="3730846"/>
                </a:moveTo>
                <a:lnTo>
                  <a:pt x="3567870" y="4596756"/>
                </a:lnTo>
                <a:lnTo>
                  <a:pt x="4297928" y="4596756"/>
                </a:lnTo>
                <a:lnTo>
                  <a:pt x="4297928" y="4400656"/>
                </a:lnTo>
                <a:lnTo>
                  <a:pt x="3836031" y="4400656"/>
                </a:lnTo>
                <a:lnTo>
                  <a:pt x="3836031" y="4229955"/>
                </a:lnTo>
                <a:lnTo>
                  <a:pt x="4252447" y="4229955"/>
                </a:lnTo>
                <a:lnTo>
                  <a:pt x="4252447" y="4053348"/>
                </a:lnTo>
                <a:lnTo>
                  <a:pt x="3836031" y="4053348"/>
                </a:lnTo>
                <a:lnTo>
                  <a:pt x="3836031" y="3915723"/>
                </a:lnTo>
                <a:lnTo>
                  <a:pt x="4284933" y="3915723"/>
                </a:lnTo>
                <a:lnTo>
                  <a:pt x="4284933" y="3730846"/>
                </a:lnTo>
                <a:close/>
                <a:moveTo>
                  <a:pt x="2631323" y="3730846"/>
                </a:moveTo>
                <a:lnTo>
                  <a:pt x="2631323" y="3944666"/>
                </a:lnTo>
                <a:lnTo>
                  <a:pt x="2904208" y="3944666"/>
                </a:lnTo>
                <a:lnTo>
                  <a:pt x="2904208" y="4596756"/>
                </a:lnTo>
                <a:lnTo>
                  <a:pt x="3171778" y="4596756"/>
                </a:lnTo>
                <a:lnTo>
                  <a:pt x="3171778" y="3944666"/>
                </a:lnTo>
                <a:lnTo>
                  <a:pt x="3444664" y="3944666"/>
                </a:lnTo>
                <a:lnTo>
                  <a:pt x="3444664" y="3730846"/>
                </a:lnTo>
                <a:close/>
                <a:moveTo>
                  <a:pt x="1684283" y="3730846"/>
                </a:moveTo>
                <a:lnTo>
                  <a:pt x="1684283" y="4596756"/>
                </a:lnTo>
                <a:lnTo>
                  <a:pt x="1935905" y="4596756"/>
                </a:lnTo>
                <a:lnTo>
                  <a:pt x="1935905" y="4121310"/>
                </a:lnTo>
                <a:lnTo>
                  <a:pt x="2260178" y="4596756"/>
                </a:lnTo>
                <a:lnTo>
                  <a:pt x="2512391" y="4596756"/>
                </a:lnTo>
                <a:lnTo>
                  <a:pt x="2512391" y="3730846"/>
                </a:lnTo>
                <a:lnTo>
                  <a:pt x="2260178" y="3730846"/>
                </a:lnTo>
                <a:lnTo>
                  <a:pt x="2260178" y="4209910"/>
                </a:lnTo>
                <a:lnTo>
                  <a:pt x="1934133" y="3730846"/>
                </a:lnTo>
                <a:close/>
                <a:moveTo>
                  <a:pt x="1226418" y="3730846"/>
                </a:moveTo>
                <a:lnTo>
                  <a:pt x="1226418" y="4596756"/>
                </a:lnTo>
                <a:lnTo>
                  <a:pt x="1494578" y="4596756"/>
                </a:lnTo>
                <a:lnTo>
                  <a:pt x="1494578" y="3730846"/>
                </a:lnTo>
                <a:close/>
                <a:moveTo>
                  <a:pt x="9832710" y="3716080"/>
                </a:moveTo>
                <a:cubicBezTo>
                  <a:pt x="9693314" y="3716080"/>
                  <a:pt x="9585518" y="3754547"/>
                  <a:pt x="9509323" y="3831480"/>
                </a:cubicBezTo>
                <a:cubicBezTo>
                  <a:pt x="9433128" y="3908414"/>
                  <a:pt x="9395030" y="4018498"/>
                  <a:pt x="9395030" y="4161734"/>
                </a:cubicBezTo>
                <a:cubicBezTo>
                  <a:pt x="9395030" y="4269167"/>
                  <a:pt x="9416688" y="4357315"/>
                  <a:pt x="9460003" y="4426180"/>
                </a:cubicBezTo>
                <a:cubicBezTo>
                  <a:pt x="9503318" y="4495044"/>
                  <a:pt x="9554804" y="4543151"/>
                  <a:pt x="9614461" y="4570499"/>
                </a:cubicBezTo>
                <a:cubicBezTo>
                  <a:pt x="9674118" y="4597848"/>
                  <a:pt x="9751002" y="4611523"/>
                  <a:pt x="9845114" y="4611523"/>
                </a:cubicBezTo>
                <a:cubicBezTo>
                  <a:pt x="9922688" y="4611523"/>
                  <a:pt x="9986578" y="4600300"/>
                  <a:pt x="10036784" y="4577855"/>
                </a:cubicBezTo>
                <a:cubicBezTo>
                  <a:pt x="10086990" y="4555410"/>
                  <a:pt x="10129026" y="4522136"/>
                  <a:pt x="10162890" y="4478033"/>
                </a:cubicBezTo>
                <a:cubicBezTo>
                  <a:pt x="10196755" y="4433930"/>
                  <a:pt x="10221563" y="4378999"/>
                  <a:pt x="10237313" y="4313239"/>
                </a:cubicBezTo>
                <a:lnTo>
                  <a:pt x="10002821" y="4242359"/>
                </a:lnTo>
                <a:cubicBezTo>
                  <a:pt x="9991008" y="4297094"/>
                  <a:pt x="9972008" y="4338834"/>
                  <a:pt x="9945822" y="4367579"/>
                </a:cubicBezTo>
                <a:cubicBezTo>
                  <a:pt x="9919636" y="4396325"/>
                  <a:pt x="9880948" y="4410698"/>
                  <a:pt x="9829757" y="4410698"/>
                </a:cubicBezTo>
                <a:cubicBezTo>
                  <a:pt x="9776991" y="4410698"/>
                  <a:pt x="9736039" y="4392901"/>
                  <a:pt x="9706899" y="4357307"/>
                </a:cubicBezTo>
                <a:cubicBezTo>
                  <a:pt x="9677760" y="4321714"/>
                  <a:pt x="9663190" y="4255932"/>
                  <a:pt x="9663190" y="4159962"/>
                </a:cubicBezTo>
                <a:cubicBezTo>
                  <a:pt x="9663190" y="4082487"/>
                  <a:pt x="9675398" y="4025657"/>
                  <a:pt x="9699811" y="3989473"/>
                </a:cubicBezTo>
                <a:cubicBezTo>
                  <a:pt x="9732101" y="3940700"/>
                  <a:pt x="9778566" y="3916314"/>
                  <a:pt x="9839207" y="3916314"/>
                </a:cubicBezTo>
                <a:cubicBezTo>
                  <a:pt x="9865984" y="3916314"/>
                  <a:pt x="9890201" y="3921827"/>
                  <a:pt x="9911859" y="3932853"/>
                </a:cubicBezTo>
                <a:cubicBezTo>
                  <a:pt x="9933516" y="3943878"/>
                  <a:pt x="9951827" y="3959629"/>
                  <a:pt x="9966790" y="3980105"/>
                </a:cubicBezTo>
                <a:cubicBezTo>
                  <a:pt x="9975847" y="3992312"/>
                  <a:pt x="9984510" y="4011607"/>
                  <a:pt x="9992780" y="4037990"/>
                </a:cubicBezTo>
                <a:lnTo>
                  <a:pt x="10229044" y="3985421"/>
                </a:lnTo>
                <a:cubicBezTo>
                  <a:pt x="10198723" y="3894066"/>
                  <a:pt x="10152357" y="3826337"/>
                  <a:pt x="10089943" y="3782234"/>
                </a:cubicBezTo>
                <a:cubicBezTo>
                  <a:pt x="10027530" y="3738131"/>
                  <a:pt x="9941786" y="3716080"/>
                  <a:pt x="9832710" y="3716080"/>
                </a:cubicBezTo>
                <a:close/>
                <a:moveTo>
                  <a:pt x="6964281" y="3716080"/>
                </a:moveTo>
                <a:cubicBezTo>
                  <a:pt x="6865050" y="3716080"/>
                  <a:pt x="6786098" y="3730059"/>
                  <a:pt x="6727426" y="3758017"/>
                </a:cubicBezTo>
                <a:cubicBezTo>
                  <a:pt x="6652214" y="3794244"/>
                  <a:pt x="6595117" y="3847305"/>
                  <a:pt x="6556134" y="3917200"/>
                </a:cubicBezTo>
                <a:cubicBezTo>
                  <a:pt x="6517150" y="3987095"/>
                  <a:pt x="6497658" y="4069295"/>
                  <a:pt x="6497658" y="4163801"/>
                </a:cubicBezTo>
                <a:cubicBezTo>
                  <a:pt x="6497658" y="4253582"/>
                  <a:pt x="6515476" y="4333124"/>
                  <a:pt x="6551113" y="4402428"/>
                </a:cubicBezTo>
                <a:cubicBezTo>
                  <a:pt x="6586750" y="4471733"/>
                  <a:pt x="6636956" y="4523908"/>
                  <a:pt x="6701732" y="4558954"/>
                </a:cubicBezTo>
                <a:cubicBezTo>
                  <a:pt x="6766508" y="4594000"/>
                  <a:pt x="6850283" y="4611523"/>
                  <a:pt x="6953058" y="4611523"/>
                </a:cubicBezTo>
                <a:cubicBezTo>
                  <a:pt x="7036539" y="4611523"/>
                  <a:pt x="7108698" y="4601777"/>
                  <a:pt x="7169536" y="4582285"/>
                </a:cubicBezTo>
                <a:cubicBezTo>
                  <a:pt x="7230374" y="4562793"/>
                  <a:pt x="7300367" y="4526074"/>
                  <a:pt x="7379516" y="4472126"/>
                </a:cubicBezTo>
                <a:lnTo>
                  <a:pt x="7379516" y="4102963"/>
                </a:lnTo>
                <a:lnTo>
                  <a:pt x="6966053" y="4102963"/>
                </a:lnTo>
                <a:lnTo>
                  <a:pt x="6966053" y="4283115"/>
                </a:lnTo>
                <a:lnTo>
                  <a:pt x="7145023" y="4283115"/>
                </a:lnTo>
                <a:lnTo>
                  <a:pt x="7145023" y="4364626"/>
                </a:lnTo>
                <a:cubicBezTo>
                  <a:pt x="7109977" y="4385496"/>
                  <a:pt x="7078869" y="4400263"/>
                  <a:pt x="7051699" y="4408926"/>
                </a:cubicBezTo>
                <a:cubicBezTo>
                  <a:pt x="7024528" y="4417589"/>
                  <a:pt x="6995980" y="4421920"/>
                  <a:pt x="6966053" y="4421920"/>
                </a:cubicBezTo>
                <a:cubicBezTo>
                  <a:pt x="6903049" y="4421920"/>
                  <a:pt x="6853925" y="4401838"/>
                  <a:pt x="6818683" y="4361673"/>
                </a:cubicBezTo>
                <a:cubicBezTo>
                  <a:pt x="6783440" y="4321508"/>
                  <a:pt x="6765819" y="4254566"/>
                  <a:pt x="6765819" y="4160848"/>
                </a:cubicBezTo>
                <a:cubicBezTo>
                  <a:pt x="6765819" y="4072642"/>
                  <a:pt x="6783243" y="4008162"/>
                  <a:pt x="6818092" y="3967406"/>
                </a:cubicBezTo>
                <a:cubicBezTo>
                  <a:pt x="6852941" y="3926651"/>
                  <a:pt x="6899702" y="3906273"/>
                  <a:pt x="6958374" y="3906273"/>
                </a:cubicBezTo>
                <a:cubicBezTo>
                  <a:pt x="6997752" y="3906273"/>
                  <a:pt x="7030140" y="3914936"/>
                  <a:pt x="7055538" y="3932262"/>
                </a:cubicBezTo>
                <a:cubicBezTo>
                  <a:pt x="7080937" y="3949588"/>
                  <a:pt x="7098952" y="3974593"/>
                  <a:pt x="7109584" y="4007276"/>
                </a:cubicBezTo>
                <a:lnTo>
                  <a:pt x="7367703" y="3961204"/>
                </a:lnTo>
                <a:cubicBezTo>
                  <a:pt x="7351952" y="3905288"/>
                  <a:pt x="7328424" y="3859118"/>
                  <a:pt x="7297119" y="3822694"/>
                </a:cubicBezTo>
                <a:cubicBezTo>
                  <a:pt x="7265814" y="3786270"/>
                  <a:pt x="7226436" y="3759395"/>
                  <a:pt x="7178986" y="3742069"/>
                </a:cubicBezTo>
                <a:cubicBezTo>
                  <a:pt x="7131536" y="3724743"/>
                  <a:pt x="7059968" y="3716080"/>
                  <a:pt x="6964281" y="3716080"/>
                </a:cubicBezTo>
                <a:close/>
                <a:moveTo>
                  <a:pt x="8683657" y="2507498"/>
                </a:moveTo>
                <a:lnTo>
                  <a:pt x="8779234" y="2818776"/>
                </a:lnTo>
                <a:lnTo>
                  <a:pt x="8589077" y="2818776"/>
                </a:lnTo>
                <a:close/>
                <a:moveTo>
                  <a:pt x="2778158" y="2507498"/>
                </a:moveTo>
                <a:lnTo>
                  <a:pt x="2873734" y="2818776"/>
                </a:lnTo>
                <a:lnTo>
                  <a:pt x="2683578" y="2818776"/>
                </a:lnTo>
                <a:close/>
                <a:moveTo>
                  <a:pt x="3612156" y="2457882"/>
                </a:moveTo>
                <a:lnTo>
                  <a:pt x="3729697" y="2457882"/>
                </a:lnTo>
                <a:cubicBezTo>
                  <a:pt x="3778526" y="2457882"/>
                  <a:pt x="3811800" y="2465364"/>
                  <a:pt x="3829519" y="2480327"/>
                </a:cubicBezTo>
                <a:cubicBezTo>
                  <a:pt x="3847239" y="2495291"/>
                  <a:pt x="3856099" y="2516751"/>
                  <a:pt x="3856099" y="2544709"/>
                </a:cubicBezTo>
                <a:cubicBezTo>
                  <a:pt x="3856099" y="2563611"/>
                  <a:pt x="3850488" y="2580346"/>
                  <a:pt x="3839265" y="2594916"/>
                </a:cubicBezTo>
                <a:cubicBezTo>
                  <a:pt x="3828043" y="2609485"/>
                  <a:pt x="3813572" y="2618542"/>
                  <a:pt x="3795851" y="2622086"/>
                </a:cubicBezTo>
                <a:cubicBezTo>
                  <a:pt x="3760806" y="2629962"/>
                  <a:pt x="3737179" y="2633899"/>
                  <a:pt x="3724972" y="2633899"/>
                </a:cubicBezTo>
                <a:lnTo>
                  <a:pt x="3612156" y="2633899"/>
                </a:lnTo>
                <a:close/>
                <a:moveTo>
                  <a:pt x="9245360" y="2283046"/>
                </a:moveTo>
                <a:lnTo>
                  <a:pt x="9245360" y="3148956"/>
                </a:lnTo>
                <a:lnTo>
                  <a:pt x="9930528" y="3148956"/>
                </a:lnTo>
                <a:lnTo>
                  <a:pt x="9930528" y="2935727"/>
                </a:lnTo>
                <a:lnTo>
                  <a:pt x="9512930" y="2935727"/>
                </a:lnTo>
                <a:lnTo>
                  <a:pt x="9512930" y="2283046"/>
                </a:lnTo>
                <a:close/>
                <a:moveTo>
                  <a:pt x="8541013" y="2283046"/>
                </a:moveTo>
                <a:lnTo>
                  <a:pt x="8215558" y="3148956"/>
                </a:lnTo>
                <a:lnTo>
                  <a:pt x="8488757" y="3148956"/>
                </a:lnTo>
                <a:lnTo>
                  <a:pt x="8530962" y="3006016"/>
                </a:lnTo>
                <a:lnTo>
                  <a:pt x="8834737" y="3006016"/>
                </a:lnTo>
                <a:lnTo>
                  <a:pt x="8878059" y="3148956"/>
                </a:lnTo>
                <a:lnTo>
                  <a:pt x="9158254" y="3148956"/>
                </a:lnTo>
                <a:lnTo>
                  <a:pt x="8832873" y="2283046"/>
                </a:lnTo>
                <a:close/>
                <a:moveTo>
                  <a:pt x="7846292" y="2283046"/>
                </a:moveTo>
                <a:lnTo>
                  <a:pt x="7846292" y="3148956"/>
                </a:lnTo>
                <a:lnTo>
                  <a:pt x="8114453" y="3148956"/>
                </a:lnTo>
                <a:lnTo>
                  <a:pt x="8114453" y="2283046"/>
                </a:lnTo>
                <a:close/>
                <a:moveTo>
                  <a:pt x="6436592" y="2283046"/>
                </a:moveTo>
                <a:lnTo>
                  <a:pt x="6436592" y="3148956"/>
                </a:lnTo>
                <a:lnTo>
                  <a:pt x="6704753" y="3148956"/>
                </a:lnTo>
                <a:lnTo>
                  <a:pt x="6704753" y="2283046"/>
                </a:lnTo>
                <a:close/>
                <a:moveTo>
                  <a:pt x="5617517" y="2283046"/>
                </a:moveTo>
                <a:lnTo>
                  <a:pt x="5617517" y="3148956"/>
                </a:lnTo>
                <a:lnTo>
                  <a:pt x="5886268" y="3148956"/>
                </a:lnTo>
                <a:lnTo>
                  <a:pt x="5886268" y="2795150"/>
                </a:lnTo>
                <a:lnTo>
                  <a:pt x="6221763" y="2795150"/>
                </a:lnTo>
                <a:lnTo>
                  <a:pt x="6221763" y="2620314"/>
                </a:lnTo>
                <a:lnTo>
                  <a:pt x="5886268" y="2620314"/>
                </a:lnTo>
                <a:lnTo>
                  <a:pt x="5886268" y="2469105"/>
                </a:lnTo>
                <a:lnTo>
                  <a:pt x="6279058" y="2469105"/>
                </a:lnTo>
                <a:lnTo>
                  <a:pt x="6279058" y="2283046"/>
                </a:lnTo>
                <a:close/>
                <a:moveTo>
                  <a:pt x="5160242" y="2283046"/>
                </a:moveTo>
                <a:lnTo>
                  <a:pt x="5160242" y="3148956"/>
                </a:lnTo>
                <a:lnTo>
                  <a:pt x="5428404" y="3148956"/>
                </a:lnTo>
                <a:lnTo>
                  <a:pt x="5428404" y="2283046"/>
                </a:lnTo>
                <a:close/>
                <a:moveTo>
                  <a:pt x="4212473" y="2283046"/>
                </a:moveTo>
                <a:lnTo>
                  <a:pt x="4212473" y="2496866"/>
                </a:lnTo>
                <a:lnTo>
                  <a:pt x="4485359" y="2496866"/>
                </a:lnTo>
                <a:lnTo>
                  <a:pt x="4485359" y="3148956"/>
                </a:lnTo>
                <a:lnTo>
                  <a:pt x="4752928" y="3148956"/>
                </a:lnTo>
                <a:lnTo>
                  <a:pt x="4752928" y="2496866"/>
                </a:lnTo>
                <a:lnTo>
                  <a:pt x="5025814" y="2496866"/>
                </a:lnTo>
                <a:lnTo>
                  <a:pt x="5025814" y="2283046"/>
                </a:lnTo>
                <a:close/>
                <a:moveTo>
                  <a:pt x="3343405" y="2283046"/>
                </a:moveTo>
                <a:lnTo>
                  <a:pt x="3343405" y="3148956"/>
                </a:lnTo>
                <a:lnTo>
                  <a:pt x="3612156" y="3148956"/>
                </a:lnTo>
                <a:lnTo>
                  <a:pt x="3612156" y="2797513"/>
                </a:lnTo>
                <a:lnTo>
                  <a:pt x="3635782" y="2797513"/>
                </a:lnTo>
                <a:cubicBezTo>
                  <a:pt x="3660196" y="2797513"/>
                  <a:pt x="3682050" y="2804207"/>
                  <a:pt x="3701346" y="2817595"/>
                </a:cubicBezTo>
                <a:cubicBezTo>
                  <a:pt x="3715522" y="2827833"/>
                  <a:pt x="3731666" y="2850081"/>
                  <a:pt x="3749780" y="2884340"/>
                </a:cubicBezTo>
                <a:lnTo>
                  <a:pt x="3892803" y="3148956"/>
                </a:lnTo>
                <a:lnTo>
                  <a:pt x="4195139" y="3148956"/>
                </a:lnTo>
                <a:lnTo>
                  <a:pt x="4065562" y="2898045"/>
                </a:lnTo>
                <a:cubicBezTo>
                  <a:pt x="4059268" y="2885432"/>
                  <a:pt x="4046775" y="2867498"/>
                  <a:pt x="4028083" y="2844244"/>
                </a:cubicBezTo>
                <a:cubicBezTo>
                  <a:pt x="4009391" y="2820990"/>
                  <a:pt x="3995126" y="2805816"/>
                  <a:pt x="3985288" y="2798722"/>
                </a:cubicBezTo>
                <a:cubicBezTo>
                  <a:pt x="3970724" y="2788083"/>
                  <a:pt x="3947507" y="2777442"/>
                  <a:pt x="3915636" y="2766798"/>
                </a:cubicBezTo>
                <a:cubicBezTo>
                  <a:pt x="3955432" y="2757741"/>
                  <a:pt x="3986755" y="2746322"/>
                  <a:pt x="4009607" y="2732540"/>
                </a:cubicBezTo>
                <a:cubicBezTo>
                  <a:pt x="4045458" y="2710882"/>
                  <a:pt x="4073629" y="2682629"/>
                  <a:pt x="4094118" y="2647780"/>
                </a:cubicBezTo>
                <a:cubicBezTo>
                  <a:pt x="4114606" y="2612931"/>
                  <a:pt x="4124850" y="2571486"/>
                  <a:pt x="4124850" y="2523445"/>
                </a:cubicBezTo>
                <a:cubicBezTo>
                  <a:pt x="4124850" y="2468317"/>
                  <a:pt x="4111462" y="2421556"/>
                  <a:pt x="4084685" y="2383163"/>
                </a:cubicBezTo>
                <a:cubicBezTo>
                  <a:pt x="4057909" y="2344771"/>
                  <a:pt x="4022666" y="2318486"/>
                  <a:pt x="3978957" y="2304310"/>
                </a:cubicBezTo>
                <a:cubicBezTo>
                  <a:pt x="3935248" y="2290134"/>
                  <a:pt x="3872047" y="2283046"/>
                  <a:pt x="3789354" y="2283046"/>
                </a:cubicBezTo>
                <a:close/>
                <a:moveTo>
                  <a:pt x="2635513" y="2283046"/>
                </a:moveTo>
                <a:lnTo>
                  <a:pt x="2310059" y="3148956"/>
                </a:lnTo>
                <a:lnTo>
                  <a:pt x="2583258" y="3148956"/>
                </a:lnTo>
                <a:lnTo>
                  <a:pt x="2625463" y="3006016"/>
                </a:lnTo>
                <a:lnTo>
                  <a:pt x="2929238" y="3006016"/>
                </a:lnTo>
                <a:lnTo>
                  <a:pt x="2972559" y="3148956"/>
                </a:lnTo>
                <a:lnTo>
                  <a:pt x="3252755" y="3148956"/>
                </a:lnTo>
                <a:lnTo>
                  <a:pt x="2927374" y="2283046"/>
                </a:lnTo>
                <a:close/>
                <a:moveTo>
                  <a:pt x="7299060" y="2268280"/>
                </a:moveTo>
                <a:cubicBezTo>
                  <a:pt x="7159665" y="2268280"/>
                  <a:pt x="7051869" y="2306746"/>
                  <a:pt x="6975673" y="2383680"/>
                </a:cubicBezTo>
                <a:cubicBezTo>
                  <a:pt x="6899478" y="2460614"/>
                  <a:pt x="6861380" y="2570699"/>
                  <a:pt x="6861380" y="2713934"/>
                </a:cubicBezTo>
                <a:cubicBezTo>
                  <a:pt x="6861380" y="2821367"/>
                  <a:pt x="6883038" y="2909515"/>
                  <a:pt x="6926353" y="2978380"/>
                </a:cubicBezTo>
                <a:cubicBezTo>
                  <a:pt x="6969668" y="3047244"/>
                  <a:pt x="7021154" y="3095351"/>
                  <a:pt x="7080811" y="3122699"/>
                </a:cubicBezTo>
                <a:cubicBezTo>
                  <a:pt x="7140468" y="3150048"/>
                  <a:pt x="7217352" y="3163723"/>
                  <a:pt x="7311464" y="3163723"/>
                </a:cubicBezTo>
                <a:cubicBezTo>
                  <a:pt x="7389038" y="3163723"/>
                  <a:pt x="7452928" y="3152500"/>
                  <a:pt x="7503134" y="3130055"/>
                </a:cubicBezTo>
                <a:cubicBezTo>
                  <a:pt x="7553340" y="3107610"/>
                  <a:pt x="7595376" y="3074336"/>
                  <a:pt x="7629240" y="3030233"/>
                </a:cubicBezTo>
                <a:cubicBezTo>
                  <a:pt x="7663105" y="2986130"/>
                  <a:pt x="7687913" y="2931199"/>
                  <a:pt x="7703664" y="2865439"/>
                </a:cubicBezTo>
                <a:lnTo>
                  <a:pt x="7469171" y="2794559"/>
                </a:lnTo>
                <a:cubicBezTo>
                  <a:pt x="7457358" y="2849294"/>
                  <a:pt x="7438358" y="2891034"/>
                  <a:pt x="7412172" y="2919779"/>
                </a:cubicBezTo>
                <a:cubicBezTo>
                  <a:pt x="7385986" y="2948525"/>
                  <a:pt x="7347298" y="2962898"/>
                  <a:pt x="7296107" y="2962898"/>
                </a:cubicBezTo>
                <a:cubicBezTo>
                  <a:pt x="7243341" y="2962898"/>
                  <a:pt x="7202389" y="2945101"/>
                  <a:pt x="7173250" y="2909508"/>
                </a:cubicBezTo>
                <a:cubicBezTo>
                  <a:pt x="7144111" y="2873914"/>
                  <a:pt x="7129541" y="2808132"/>
                  <a:pt x="7129541" y="2712162"/>
                </a:cubicBezTo>
                <a:cubicBezTo>
                  <a:pt x="7129541" y="2634687"/>
                  <a:pt x="7141748" y="2577857"/>
                  <a:pt x="7166162" y="2541673"/>
                </a:cubicBezTo>
                <a:cubicBezTo>
                  <a:pt x="7198451" y="2492900"/>
                  <a:pt x="7244917" y="2468514"/>
                  <a:pt x="7305558" y="2468514"/>
                </a:cubicBezTo>
                <a:cubicBezTo>
                  <a:pt x="7332335" y="2468514"/>
                  <a:pt x="7356552" y="2474027"/>
                  <a:pt x="7378209" y="2485053"/>
                </a:cubicBezTo>
                <a:cubicBezTo>
                  <a:pt x="7399867" y="2496078"/>
                  <a:pt x="7418177" y="2511829"/>
                  <a:pt x="7433141" y="2532305"/>
                </a:cubicBezTo>
                <a:cubicBezTo>
                  <a:pt x="7442198" y="2544512"/>
                  <a:pt x="7450861" y="2563807"/>
                  <a:pt x="7459130" y="2590190"/>
                </a:cubicBezTo>
                <a:lnTo>
                  <a:pt x="7695394" y="2537621"/>
                </a:lnTo>
                <a:cubicBezTo>
                  <a:pt x="7665074" y="2446266"/>
                  <a:pt x="7618707" y="2378537"/>
                  <a:pt x="7556294" y="2334434"/>
                </a:cubicBezTo>
                <a:cubicBezTo>
                  <a:pt x="7493881" y="2290331"/>
                  <a:pt x="7408136" y="2268280"/>
                  <a:pt x="7299060" y="2268280"/>
                </a:cubicBezTo>
                <a:close/>
                <a:moveTo>
                  <a:pt x="0" y="0"/>
                </a:moveTo>
                <a:lnTo>
                  <a:pt x="12273023" y="0"/>
                </a:lnTo>
                <a:lnTo>
                  <a:pt x="12273023" y="6955732"/>
                </a:lnTo>
                <a:lnTo>
                  <a:pt x="0" y="6955732"/>
                </a:lnTo>
                <a:close/>
              </a:path>
            </a:pathLst>
          </a:custGeom>
          <a:solidFill>
            <a:schemeClr val="tx1">
              <a:alpha val="84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9500" dirty="0">
              <a:latin typeface="Arial Black" panose="020B0A04020102020204" pitchFamily="34" charset="0"/>
            </a:endParaRPr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F4967F84-D817-C7B1-256D-6D9226A31D7C}"/>
              </a:ext>
            </a:extLst>
          </p:cNvPr>
          <p:cNvGrpSpPr/>
          <p:nvPr/>
        </p:nvGrpSpPr>
        <p:grpSpPr>
          <a:xfrm>
            <a:off x="556065" y="-4344530"/>
            <a:ext cx="10998843" cy="1408147"/>
            <a:chOff x="830484" y="2736501"/>
            <a:chExt cx="10998843" cy="1408147"/>
          </a:xfrm>
        </p:grpSpPr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83E4E454-F515-22AC-DC7D-D174684D5D95}"/>
                </a:ext>
              </a:extLst>
            </p:cNvPr>
            <p:cNvSpPr txBox="1"/>
            <p:nvPr/>
          </p:nvSpPr>
          <p:spPr>
            <a:xfrm>
              <a:off x="830484" y="2745770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CC9D9A00-1D73-F587-FCA6-2D599D73E84C}"/>
                </a:ext>
              </a:extLst>
            </p:cNvPr>
            <p:cNvSpPr txBox="1"/>
            <p:nvPr/>
          </p:nvSpPr>
          <p:spPr>
            <a:xfrm>
              <a:off x="4375231" y="2759653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15" name="TextovéPole 14">
              <a:extLst>
                <a:ext uri="{FF2B5EF4-FFF2-40B4-BE49-F238E27FC236}">
                  <a16:creationId xmlns:a16="http://schemas.microsoft.com/office/drawing/2014/main" id="{E6C1E5E1-17AE-1177-81EA-229A369E3220}"/>
                </a:ext>
              </a:extLst>
            </p:cNvPr>
            <p:cNvSpPr txBox="1"/>
            <p:nvPr/>
          </p:nvSpPr>
          <p:spPr>
            <a:xfrm>
              <a:off x="8102279" y="2736501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DISADVANTAGES AND POSSIBLE THREATS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4E74781E-CA7B-2AAE-AFB1-9CC565934B9F}"/>
              </a:ext>
            </a:extLst>
          </p:cNvPr>
          <p:cNvGrpSpPr/>
          <p:nvPr/>
        </p:nvGrpSpPr>
        <p:grpSpPr>
          <a:xfrm>
            <a:off x="803476" y="1435222"/>
            <a:ext cx="9722734" cy="4456473"/>
            <a:chOff x="838200" y="1679898"/>
            <a:chExt cx="9722734" cy="4456473"/>
          </a:xfrm>
        </p:grpSpPr>
        <p:sp>
          <p:nvSpPr>
            <p:cNvPr id="19" name="TextovéPole 18">
              <a:extLst>
                <a:ext uri="{FF2B5EF4-FFF2-40B4-BE49-F238E27FC236}">
                  <a16:creationId xmlns:a16="http://schemas.microsoft.com/office/drawing/2014/main" id="{A4F491B8-A0D3-95BC-D354-B698842BA22F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7F53AB15-4EC9-D091-7199-4EF0D7E92BE9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REDUCTION OF HUMAN ERROR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DECISION MAKING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ZERO RISKS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24/7 AVAILABILITY</a:t>
              </a:r>
            </a:p>
            <a:p>
              <a:pPr marL="285750" indent="-285750">
                <a:buFontTx/>
                <a:buChar char="-"/>
              </a:pPr>
              <a:endParaRPr lang="cs-CZ" sz="2400" dirty="0">
                <a:solidFill>
                  <a:schemeClr val="bg1"/>
                </a:solidFill>
                <a:latin typeface="Arial Black" panose="020B0A04020102020204" pitchFamily="34" charset="0"/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HEALTHCARE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EDUCATION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TRANSPORTATION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ENVIRONMENT</a:t>
              </a:r>
            </a:p>
          </p:txBody>
        </p:sp>
      </p:grpSp>
      <p:grpSp>
        <p:nvGrpSpPr>
          <p:cNvPr id="12" name="Skupina 11">
            <a:extLst>
              <a:ext uri="{FF2B5EF4-FFF2-40B4-BE49-F238E27FC236}">
                <a16:creationId xmlns:a16="http://schemas.microsoft.com/office/drawing/2014/main" id="{AE2896ED-DDC6-15B4-A32E-E2F7F1237EC0}"/>
              </a:ext>
            </a:extLst>
          </p:cNvPr>
          <p:cNvGrpSpPr/>
          <p:nvPr/>
        </p:nvGrpSpPr>
        <p:grpSpPr>
          <a:xfrm>
            <a:off x="838200" y="7037740"/>
            <a:ext cx="9722734" cy="4364140"/>
            <a:chOff x="838200" y="1679898"/>
            <a:chExt cx="9722734" cy="4364140"/>
          </a:xfrm>
        </p:grpSpPr>
        <p:sp>
          <p:nvSpPr>
            <p:cNvPr id="16" name="TextovéPole 15">
              <a:extLst>
                <a:ext uri="{FF2B5EF4-FFF2-40B4-BE49-F238E27FC236}">
                  <a16:creationId xmlns:a16="http://schemas.microsoft.com/office/drawing/2014/main" id="{CE4BB131-9CD8-1A03-6132-F6E929C940A1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DISADVANTAGES AND THREATS</a:t>
              </a:r>
            </a:p>
          </p:txBody>
        </p:sp>
        <p:sp>
          <p:nvSpPr>
            <p:cNvPr id="17" name="TextovéPole 16">
              <a:extLst>
                <a:ext uri="{FF2B5EF4-FFF2-40B4-BE49-F238E27FC236}">
                  <a16:creationId xmlns:a16="http://schemas.microsoft.com/office/drawing/2014/main" id="{CAEE9ABF-8757-6A2D-4DC5-651FEDF48801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332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LACKING CREATIVITY AND EMOTIONS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HUMAN LAZINESS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COSTLY DEVELOPMENT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UNEMPLOYMENT</a:t>
              </a:r>
            </a:p>
            <a:p>
              <a:pPr marL="285750" indent="-285750">
                <a:buFontTx/>
                <a:buChar char="-"/>
              </a:pPr>
              <a:endParaRPr lang="cs-CZ" dirty="0">
                <a:solidFill>
                  <a:schemeClr val="bg1"/>
                </a:solidFill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SOCIAL MANIPULATION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AUTONOMOUS WEAPONS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SELF-AWARE AI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CRIMINAL ACTIVITY INCREASE</a:t>
              </a:r>
            </a:p>
          </p:txBody>
        </p:sp>
      </p:grpSp>
      <p:grpSp>
        <p:nvGrpSpPr>
          <p:cNvPr id="21" name="Skupina 20">
            <a:extLst>
              <a:ext uri="{FF2B5EF4-FFF2-40B4-BE49-F238E27FC236}">
                <a16:creationId xmlns:a16="http://schemas.microsoft.com/office/drawing/2014/main" id="{8C23A368-AE9D-3244-F405-CE28B21A2917}"/>
              </a:ext>
            </a:extLst>
          </p:cNvPr>
          <p:cNvGrpSpPr/>
          <p:nvPr/>
        </p:nvGrpSpPr>
        <p:grpSpPr>
          <a:xfrm>
            <a:off x="838200" y="-3881337"/>
            <a:ext cx="9722734" cy="3625476"/>
            <a:chOff x="838200" y="1679898"/>
            <a:chExt cx="9722734" cy="3625476"/>
          </a:xfrm>
        </p:grpSpPr>
        <p:sp>
          <p:nvSpPr>
            <p:cNvPr id="22" name="TextovéPole 21">
              <a:extLst>
                <a:ext uri="{FF2B5EF4-FFF2-40B4-BE49-F238E27FC236}">
                  <a16:creationId xmlns:a16="http://schemas.microsoft.com/office/drawing/2014/main" id="{FA39201A-64B3-6249-D888-599E3901397F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23" name="TextovéPole 22">
              <a:extLst>
                <a:ext uri="{FF2B5EF4-FFF2-40B4-BE49-F238E27FC236}">
                  <a16:creationId xmlns:a16="http://schemas.microsoft.com/office/drawing/2014/main" id="{159C6CB8-1E64-631D-2A01-7D2BA9059F9B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INTELLIGENCE DISPLAYED BY MACHINE – COMPUTER SYSTEMSS</a:t>
              </a:r>
            </a:p>
            <a:p>
              <a:pPr marL="285750" indent="-285750">
                <a:buFontTx/>
                <a:buChar char="-"/>
              </a:pPr>
              <a:endParaRPr lang="cs-CZ" dirty="0">
                <a:solidFill>
                  <a:schemeClr val="bg1"/>
                </a:solidFill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WEB SEARCH ENGINES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RECOMMENDATION SYSTEMS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HUMAN SPEECH INTERACTION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GENERATIVE AND CREATIVE TOOLS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95387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7335C-9901-11B1-8446-0D4843321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902402-0D7D-8434-56CF-9ED8C50C0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Barevnost, umění&#10;&#10;Popis byl vytvořen automaticky">
            <a:extLst>
              <a:ext uri="{FF2B5EF4-FFF2-40B4-BE49-F238E27FC236}">
                <a16:creationId xmlns:a16="http://schemas.microsoft.com/office/drawing/2014/main" id="{5122B473-3250-0B91-0961-DC2CD57E13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-48866"/>
            <a:ext cx="12273023" cy="6955732"/>
          </a:xfrm>
          <a:ln>
            <a:noFill/>
          </a:ln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CFBB0B62-EDB9-FDEC-5372-FFD839DD81F9}"/>
              </a:ext>
            </a:extLst>
          </p:cNvPr>
          <p:cNvSpPr txBox="1"/>
          <p:nvPr/>
        </p:nvSpPr>
        <p:spPr>
          <a:xfrm>
            <a:off x="-81024" y="-13757116"/>
            <a:ext cx="12273023" cy="20693205"/>
          </a:xfrm>
          <a:custGeom>
            <a:avLst/>
            <a:gdLst/>
            <a:ahLst/>
            <a:cxnLst/>
            <a:rect l="l" t="t" r="r" b="b"/>
            <a:pathLst>
              <a:path w="12273023" h="6955732">
                <a:moveTo>
                  <a:pt x="10359194" y="3730846"/>
                </a:moveTo>
                <a:lnTo>
                  <a:pt x="10359194" y="4596756"/>
                </a:lnTo>
                <a:lnTo>
                  <a:pt x="11089252" y="4596756"/>
                </a:lnTo>
                <a:lnTo>
                  <a:pt x="11089252" y="4400656"/>
                </a:lnTo>
                <a:lnTo>
                  <a:pt x="10627355" y="4400656"/>
                </a:lnTo>
                <a:lnTo>
                  <a:pt x="10627355" y="4229955"/>
                </a:lnTo>
                <a:lnTo>
                  <a:pt x="11043771" y="4229955"/>
                </a:lnTo>
                <a:lnTo>
                  <a:pt x="11043771" y="4053348"/>
                </a:lnTo>
                <a:lnTo>
                  <a:pt x="10627355" y="4053348"/>
                </a:lnTo>
                <a:lnTo>
                  <a:pt x="10627355" y="3915723"/>
                </a:lnTo>
                <a:lnTo>
                  <a:pt x="11076258" y="3915723"/>
                </a:lnTo>
                <a:lnTo>
                  <a:pt x="11076258" y="3730846"/>
                </a:lnTo>
                <a:close/>
                <a:moveTo>
                  <a:pt x="8418457" y="3730846"/>
                </a:moveTo>
                <a:lnTo>
                  <a:pt x="8418457" y="4596756"/>
                </a:lnTo>
                <a:lnTo>
                  <a:pt x="8670079" y="4596756"/>
                </a:lnTo>
                <a:lnTo>
                  <a:pt x="8670079" y="4121310"/>
                </a:lnTo>
                <a:lnTo>
                  <a:pt x="8994352" y="4596756"/>
                </a:lnTo>
                <a:lnTo>
                  <a:pt x="9246565" y="4596756"/>
                </a:lnTo>
                <a:lnTo>
                  <a:pt x="9246565" y="3730846"/>
                </a:lnTo>
                <a:lnTo>
                  <a:pt x="8994352" y="3730846"/>
                </a:lnTo>
                <a:lnTo>
                  <a:pt x="8994352" y="4209910"/>
                </a:lnTo>
                <a:lnTo>
                  <a:pt x="8668307" y="3730846"/>
                </a:lnTo>
                <a:close/>
                <a:moveTo>
                  <a:pt x="7539795" y="3730846"/>
                </a:moveTo>
                <a:lnTo>
                  <a:pt x="7539795" y="4596756"/>
                </a:lnTo>
                <a:lnTo>
                  <a:pt x="8269852" y="4596756"/>
                </a:lnTo>
                <a:lnTo>
                  <a:pt x="8269852" y="4400656"/>
                </a:lnTo>
                <a:lnTo>
                  <a:pt x="7807955" y="4400656"/>
                </a:lnTo>
                <a:lnTo>
                  <a:pt x="7807955" y="4229955"/>
                </a:lnTo>
                <a:lnTo>
                  <a:pt x="8224371" y="4229955"/>
                </a:lnTo>
                <a:lnTo>
                  <a:pt x="8224371" y="4053348"/>
                </a:lnTo>
                <a:lnTo>
                  <a:pt x="7807955" y="4053348"/>
                </a:lnTo>
                <a:lnTo>
                  <a:pt x="7807955" y="3915723"/>
                </a:lnTo>
                <a:lnTo>
                  <a:pt x="8256858" y="3915723"/>
                </a:lnTo>
                <a:lnTo>
                  <a:pt x="8256858" y="3730846"/>
                </a:lnTo>
                <a:close/>
                <a:moveTo>
                  <a:pt x="6074642" y="3730846"/>
                </a:moveTo>
                <a:lnTo>
                  <a:pt x="6074642" y="4596756"/>
                </a:lnTo>
                <a:lnTo>
                  <a:pt x="6342803" y="4596756"/>
                </a:lnTo>
                <a:lnTo>
                  <a:pt x="6342803" y="3730846"/>
                </a:lnTo>
                <a:close/>
                <a:moveTo>
                  <a:pt x="5254386" y="3730846"/>
                </a:moveTo>
                <a:lnTo>
                  <a:pt x="5254386" y="4596756"/>
                </a:lnTo>
                <a:lnTo>
                  <a:pt x="5939553" y="4596756"/>
                </a:lnTo>
                <a:lnTo>
                  <a:pt x="5939553" y="4383527"/>
                </a:lnTo>
                <a:lnTo>
                  <a:pt x="5521956" y="4383527"/>
                </a:lnTo>
                <a:lnTo>
                  <a:pt x="5521956" y="3730846"/>
                </a:lnTo>
                <a:close/>
                <a:moveTo>
                  <a:pt x="4444761" y="3730846"/>
                </a:moveTo>
                <a:lnTo>
                  <a:pt x="4444761" y="4596756"/>
                </a:lnTo>
                <a:lnTo>
                  <a:pt x="5129928" y="4596756"/>
                </a:lnTo>
                <a:lnTo>
                  <a:pt x="5129928" y="4383527"/>
                </a:lnTo>
                <a:lnTo>
                  <a:pt x="4712330" y="4383527"/>
                </a:lnTo>
                <a:lnTo>
                  <a:pt x="4712330" y="3730846"/>
                </a:lnTo>
                <a:close/>
                <a:moveTo>
                  <a:pt x="3567870" y="3730846"/>
                </a:moveTo>
                <a:lnTo>
                  <a:pt x="3567870" y="4596756"/>
                </a:lnTo>
                <a:lnTo>
                  <a:pt x="4297928" y="4596756"/>
                </a:lnTo>
                <a:lnTo>
                  <a:pt x="4297928" y="4400656"/>
                </a:lnTo>
                <a:lnTo>
                  <a:pt x="3836031" y="4400656"/>
                </a:lnTo>
                <a:lnTo>
                  <a:pt x="3836031" y="4229955"/>
                </a:lnTo>
                <a:lnTo>
                  <a:pt x="4252447" y="4229955"/>
                </a:lnTo>
                <a:lnTo>
                  <a:pt x="4252447" y="4053348"/>
                </a:lnTo>
                <a:lnTo>
                  <a:pt x="3836031" y="4053348"/>
                </a:lnTo>
                <a:lnTo>
                  <a:pt x="3836031" y="3915723"/>
                </a:lnTo>
                <a:lnTo>
                  <a:pt x="4284933" y="3915723"/>
                </a:lnTo>
                <a:lnTo>
                  <a:pt x="4284933" y="3730846"/>
                </a:lnTo>
                <a:close/>
                <a:moveTo>
                  <a:pt x="2631323" y="3730846"/>
                </a:moveTo>
                <a:lnTo>
                  <a:pt x="2631323" y="3944666"/>
                </a:lnTo>
                <a:lnTo>
                  <a:pt x="2904208" y="3944666"/>
                </a:lnTo>
                <a:lnTo>
                  <a:pt x="2904208" y="4596756"/>
                </a:lnTo>
                <a:lnTo>
                  <a:pt x="3171778" y="4596756"/>
                </a:lnTo>
                <a:lnTo>
                  <a:pt x="3171778" y="3944666"/>
                </a:lnTo>
                <a:lnTo>
                  <a:pt x="3444664" y="3944666"/>
                </a:lnTo>
                <a:lnTo>
                  <a:pt x="3444664" y="3730846"/>
                </a:lnTo>
                <a:close/>
                <a:moveTo>
                  <a:pt x="1684283" y="3730846"/>
                </a:moveTo>
                <a:lnTo>
                  <a:pt x="1684283" y="4596756"/>
                </a:lnTo>
                <a:lnTo>
                  <a:pt x="1935905" y="4596756"/>
                </a:lnTo>
                <a:lnTo>
                  <a:pt x="1935905" y="4121310"/>
                </a:lnTo>
                <a:lnTo>
                  <a:pt x="2260178" y="4596756"/>
                </a:lnTo>
                <a:lnTo>
                  <a:pt x="2512391" y="4596756"/>
                </a:lnTo>
                <a:lnTo>
                  <a:pt x="2512391" y="3730846"/>
                </a:lnTo>
                <a:lnTo>
                  <a:pt x="2260178" y="3730846"/>
                </a:lnTo>
                <a:lnTo>
                  <a:pt x="2260178" y="4209910"/>
                </a:lnTo>
                <a:lnTo>
                  <a:pt x="1934133" y="3730846"/>
                </a:lnTo>
                <a:close/>
                <a:moveTo>
                  <a:pt x="1226418" y="3730846"/>
                </a:moveTo>
                <a:lnTo>
                  <a:pt x="1226418" y="4596756"/>
                </a:lnTo>
                <a:lnTo>
                  <a:pt x="1494578" y="4596756"/>
                </a:lnTo>
                <a:lnTo>
                  <a:pt x="1494578" y="3730846"/>
                </a:lnTo>
                <a:close/>
                <a:moveTo>
                  <a:pt x="9832710" y="3716080"/>
                </a:moveTo>
                <a:cubicBezTo>
                  <a:pt x="9693314" y="3716080"/>
                  <a:pt x="9585518" y="3754547"/>
                  <a:pt x="9509323" y="3831480"/>
                </a:cubicBezTo>
                <a:cubicBezTo>
                  <a:pt x="9433128" y="3908414"/>
                  <a:pt x="9395030" y="4018498"/>
                  <a:pt x="9395030" y="4161734"/>
                </a:cubicBezTo>
                <a:cubicBezTo>
                  <a:pt x="9395030" y="4269167"/>
                  <a:pt x="9416688" y="4357315"/>
                  <a:pt x="9460003" y="4426180"/>
                </a:cubicBezTo>
                <a:cubicBezTo>
                  <a:pt x="9503318" y="4495044"/>
                  <a:pt x="9554804" y="4543151"/>
                  <a:pt x="9614461" y="4570499"/>
                </a:cubicBezTo>
                <a:cubicBezTo>
                  <a:pt x="9674118" y="4597848"/>
                  <a:pt x="9751002" y="4611523"/>
                  <a:pt x="9845114" y="4611523"/>
                </a:cubicBezTo>
                <a:cubicBezTo>
                  <a:pt x="9922688" y="4611523"/>
                  <a:pt x="9986578" y="4600300"/>
                  <a:pt x="10036784" y="4577855"/>
                </a:cubicBezTo>
                <a:cubicBezTo>
                  <a:pt x="10086990" y="4555410"/>
                  <a:pt x="10129026" y="4522136"/>
                  <a:pt x="10162890" y="4478033"/>
                </a:cubicBezTo>
                <a:cubicBezTo>
                  <a:pt x="10196755" y="4433930"/>
                  <a:pt x="10221563" y="4378999"/>
                  <a:pt x="10237313" y="4313239"/>
                </a:cubicBezTo>
                <a:lnTo>
                  <a:pt x="10002821" y="4242359"/>
                </a:lnTo>
                <a:cubicBezTo>
                  <a:pt x="9991008" y="4297094"/>
                  <a:pt x="9972008" y="4338834"/>
                  <a:pt x="9945822" y="4367579"/>
                </a:cubicBezTo>
                <a:cubicBezTo>
                  <a:pt x="9919636" y="4396325"/>
                  <a:pt x="9880948" y="4410698"/>
                  <a:pt x="9829757" y="4410698"/>
                </a:cubicBezTo>
                <a:cubicBezTo>
                  <a:pt x="9776991" y="4410698"/>
                  <a:pt x="9736039" y="4392901"/>
                  <a:pt x="9706899" y="4357307"/>
                </a:cubicBezTo>
                <a:cubicBezTo>
                  <a:pt x="9677760" y="4321714"/>
                  <a:pt x="9663190" y="4255932"/>
                  <a:pt x="9663190" y="4159962"/>
                </a:cubicBezTo>
                <a:cubicBezTo>
                  <a:pt x="9663190" y="4082487"/>
                  <a:pt x="9675398" y="4025657"/>
                  <a:pt x="9699811" y="3989473"/>
                </a:cubicBezTo>
                <a:cubicBezTo>
                  <a:pt x="9732101" y="3940700"/>
                  <a:pt x="9778566" y="3916314"/>
                  <a:pt x="9839207" y="3916314"/>
                </a:cubicBezTo>
                <a:cubicBezTo>
                  <a:pt x="9865984" y="3916314"/>
                  <a:pt x="9890201" y="3921827"/>
                  <a:pt x="9911859" y="3932853"/>
                </a:cubicBezTo>
                <a:cubicBezTo>
                  <a:pt x="9933516" y="3943878"/>
                  <a:pt x="9951827" y="3959629"/>
                  <a:pt x="9966790" y="3980105"/>
                </a:cubicBezTo>
                <a:cubicBezTo>
                  <a:pt x="9975847" y="3992312"/>
                  <a:pt x="9984510" y="4011607"/>
                  <a:pt x="9992780" y="4037990"/>
                </a:cubicBezTo>
                <a:lnTo>
                  <a:pt x="10229044" y="3985421"/>
                </a:lnTo>
                <a:cubicBezTo>
                  <a:pt x="10198723" y="3894066"/>
                  <a:pt x="10152357" y="3826337"/>
                  <a:pt x="10089943" y="3782234"/>
                </a:cubicBezTo>
                <a:cubicBezTo>
                  <a:pt x="10027530" y="3738131"/>
                  <a:pt x="9941786" y="3716080"/>
                  <a:pt x="9832710" y="3716080"/>
                </a:cubicBezTo>
                <a:close/>
                <a:moveTo>
                  <a:pt x="6964281" y="3716080"/>
                </a:moveTo>
                <a:cubicBezTo>
                  <a:pt x="6865050" y="3716080"/>
                  <a:pt x="6786098" y="3730059"/>
                  <a:pt x="6727426" y="3758017"/>
                </a:cubicBezTo>
                <a:cubicBezTo>
                  <a:pt x="6652214" y="3794244"/>
                  <a:pt x="6595117" y="3847305"/>
                  <a:pt x="6556134" y="3917200"/>
                </a:cubicBezTo>
                <a:cubicBezTo>
                  <a:pt x="6517150" y="3987095"/>
                  <a:pt x="6497658" y="4069295"/>
                  <a:pt x="6497658" y="4163801"/>
                </a:cubicBezTo>
                <a:cubicBezTo>
                  <a:pt x="6497658" y="4253582"/>
                  <a:pt x="6515476" y="4333124"/>
                  <a:pt x="6551113" y="4402428"/>
                </a:cubicBezTo>
                <a:cubicBezTo>
                  <a:pt x="6586750" y="4471733"/>
                  <a:pt x="6636956" y="4523908"/>
                  <a:pt x="6701732" y="4558954"/>
                </a:cubicBezTo>
                <a:cubicBezTo>
                  <a:pt x="6766508" y="4594000"/>
                  <a:pt x="6850283" y="4611523"/>
                  <a:pt x="6953058" y="4611523"/>
                </a:cubicBezTo>
                <a:cubicBezTo>
                  <a:pt x="7036539" y="4611523"/>
                  <a:pt x="7108698" y="4601777"/>
                  <a:pt x="7169536" y="4582285"/>
                </a:cubicBezTo>
                <a:cubicBezTo>
                  <a:pt x="7230374" y="4562793"/>
                  <a:pt x="7300367" y="4526074"/>
                  <a:pt x="7379516" y="4472126"/>
                </a:cubicBezTo>
                <a:lnTo>
                  <a:pt x="7379516" y="4102963"/>
                </a:lnTo>
                <a:lnTo>
                  <a:pt x="6966053" y="4102963"/>
                </a:lnTo>
                <a:lnTo>
                  <a:pt x="6966053" y="4283115"/>
                </a:lnTo>
                <a:lnTo>
                  <a:pt x="7145023" y="4283115"/>
                </a:lnTo>
                <a:lnTo>
                  <a:pt x="7145023" y="4364626"/>
                </a:lnTo>
                <a:cubicBezTo>
                  <a:pt x="7109977" y="4385496"/>
                  <a:pt x="7078869" y="4400263"/>
                  <a:pt x="7051699" y="4408926"/>
                </a:cubicBezTo>
                <a:cubicBezTo>
                  <a:pt x="7024528" y="4417589"/>
                  <a:pt x="6995980" y="4421920"/>
                  <a:pt x="6966053" y="4421920"/>
                </a:cubicBezTo>
                <a:cubicBezTo>
                  <a:pt x="6903049" y="4421920"/>
                  <a:pt x="6853925" y="4401838"/>
                  <a:pt x="6818683" y="4361673"/>
                </a:cubicBezTo>
                <a:cubicBezTo>
                  <a:pt x="6783440" y="4321508"/>
                  <a:pt x="6765819" y="4254566"/>
                  <a:pt x="6765819" y="4160848"/>
                </a:cubicBezTo>
                <a:cubicBezTo>
                  <a:pt x="6765819" y="4072642"/>
                  <a:pt x="6783243" y="4008162"/>
                  <a:pt x="6818092" y="3967406"/>
                </a:cubicBezTo>
                <a:cubicBezTo>
                  <a:pt x="6852941" y="3926651"/>
                  <a:pt x="6899702" y="3906273"/>
                  <a:pt x="6958374" y="3906273"/>
                </a:cubicBezTo>
                <a:cubicBezTo>
                  <a:pt x="6997752" y="3906273"/>
                  <a:pt x="7030140" y="3914936"/>
                  <a:pt x="7055538" y="3932262"/>
                </a:cubicBezTo>
                <a:cubicBezTo>
                  <a:pt x="7080937" y="3949588"/>
                  <a:pt x="7098952" y="3974593"/>
                  <a:pt x="7109584" y="4007276"/>
                </a:cubicBezTo>
                <a:lnTo>
                  <a:pt x="7367703" y="3961204"/>
                </a:lnTo>
                <a:cubicBezTo>
                  <a:pt x="7351952" y="3905288"/>
                  <a:pt x="7328424" y="3859118"/>
                  <a:pt x="7297119" y="3822694"/>
                </a:cubicBezTo>
                <a:cubicBezTo>
                  <a:pt x="7265814" y="3786270"/>
                  <a:pt x="7226436" y="3759395"/>
                  <a:pt x="7178986" y="3742069"/>
                </a:cubicBezTo>
                <a:cubicBezTo>
                  <a:pt x="7131536" y="3724743"/>
                  <a:pt x="7059968" y="3716080"/>
                  <a:pt x="6964281" y="3716080"/>
                </a:cubicBezTo>
                <a:close/>
                <a:moveTo>
                  <a:pt x="8683657" y="2507498"/>
                </a:moveTo>
                <a:lnTo>
                  <a:pt x="8779234" y="2818776"/>
                </a:lnTo>
                <a:lnTo>
                  <a:pt x="8589077" y="2818776"/>
                </a:lnTo>
                <a:close/>
                <a:moveTo>
                  <a:pt x="2778158" y="2507498"/>
                </a:moveTo>
                <a:lnTo>
                  <a:pt x="2873734" y="2818776"/>
                </a:lnTo>
                <a:lnTo>
                  <a:pt x="2683578" y="2818776"/>
                </a:lnTo>
                <a:close/>
                <a:moveTo>
                  <a:pt x="3612156" y="2457882"/>
                </a:moveTo>
                <a:lnTo>
                  <a:pt x="3729697" y="2457882"/>
                </a:lnTo>
                <a:cubicBezTo>
                  <a:pt x="3778526" y="2457882"/>
                  <a:pt x="3811800" y="2465364"/>
                  <a:pt x="3829519" y="2480327"/>
                </a:cubicBezTo>
                <a:cubicBezTo>
                  <a:pt x="3847239" y="2495291"/>
                  <a:pt x="3856099" y="2516751"/>
                  <a:pt x="3856099" y="2544709"/>
                </a:cubicBezTo>
                <a:cubicBezTo>
                  <a:pt x="3856099" y="2563611"/>
                  <a:pt x="3850488" y="2580346"/>
                  <a:pt x="3839265" y="2594916"/>
                </a:cubicBezTo>
                <a:cubicBezTo>
                  <a:pt x="3828043" y="2609485"/>
                  <a:pt x="3813572" y="2618542"/>
                  <a:pt x="3795851" y="2622086"/>
                </a:cubicBezTo>
                <a:cubicBezTo>
                  <a:pt x="3760806" y="2629962"/>
                  <a:pt x="3737179" y="2633899"/>
                  <a:pt x="3724972" y="2633899"/>
                </a:cubicBezTo>
                <a:lnTo>
                  <a:pt x="3612156" y="2633899"/>
                </a:lnTo>
                <a:close/>
                <a:moveTo>
                  <a:pt x="9245360" y="2283046"/>
                </a:moveTo>
                <a:lnTo>
                  <a:pt x="9245360" y="3148956"/>
                </a:lnTo>
                <a:lnTo>
                  <a:pt x="9930528" y="3148956"/>
                </a:lnTo>
                <a:lnTo>
                  <a:pt x="9930528" y="2935727"/>
                </a:lnTo>
                <a:lnTo>
                  <a:pt x="9512930" y="2935727"/>
                </a:lnTo>
                <a:lnTo>
                  <a:pt x="9512930" y="2283046"/>
                </a:lnTo>
                <a:close/>
                <a:moveTo>
                  <a:pt x="8541013" y="2283046"/>
                </a:moveTo>
                <a:lnTo>
                  <a:pt x="8215558" y="3148956"/>
                </a:lnTo>
                <a:lnTo>
                  <a:pt x="8488757" y="3148956"/>
                </a:lnTo>
                <a:lnTo>
                  <a:pt x="8530962" y="3006016"/>
                </a:lnTo>
                <a:lnTo>
                  <a:pt x="8834737" y="3006016"/>
                </a:lnTo>
                <a:lnTo>
                  <a:pt x="8878059" y="3148956"/>
                </a:lnTo>
                <a:lnTo>
                  <a:pt x="9158254" y="3148956"/>
                </a:lnTo>
                <a:lnTo>
                  <a:pt x="8832873" y="2283046"/>
                </a:lnTo>
                <a:close/>
                <a:moveTo>
                  <a:pt x="7846292" y="2283046"/>
                </a:moveTo>
                <a:lnTo>
                  <a:pt x="7846292" y="3148956"/>
                </a:lnTo>
                <a:lnTo>
                  <a:pt x="8114453" y="3148956"/>
                </a:lnTo>
                <a:lnTo>
                  <a:pt x="8114453" y="2283046"/>
                </a:lnTo>
                <a:close/>
                <a:moveTo>
                  <a:pt x="6436592" y="2283046"/>
                </a:moveTo>
                <a:lnTo>
                  <a:pt x="6436592" y="3148956"/>
                </a:lnTo>
                <a:lnTo>
                  <a:pt x="6704753" y="3148956"/>
                </a:lnTo>
                <a:lnTo>
                  <a:pt x="6704753" y="2283046"/>
                </a:lnTo>
                <a:close/>
                <a:moveTo>
                  <a:pt x="5617517" y="2283046"/>
                </a:moveTo>
                <a:lnTo>
                  <a:pt x="5617517" y="3148956"/>
                </a:lnTo>
                <a:lnTo>
                  <a:pt x="5886268" y="3148956"/>
                </a:lnTo>
                <a:lnTo>
                  <a:pt x="5886268" y="2795150"/>
                </a:lnTo>
                <a:lnTo>
                  <a:pt x="6221763" y="2795150"/>
                </a:lnTo>
                <a:lnTo>
                  <a:pt x="6221763" y="2620314"/>
                </a:lnTo>
                <a:lnTo>
                  <a:pt x="5886268" y="2620314"/>
                </a:lnTo>
                <a:lnTo>
                  <a:pt x="5886268" y="2469105"/>
                </a:lnTo>
                <a:lnTo>
                  <a:pt x="6279058" y="2469105"/>
                </a:lnTo>
                <a:lnTo>
                  <a:pt x="6279058" y="2283046"/>
                </a:lnTo>
                <a:close/>
                <a:moveTo>
                  <a:pt x="5160242" y="2283046"/>
                </a:moveTo>
                <a:lnTo>
                  <a:pt x="5160242" y="3148956"/>
                </a:lnTo>
                <a:lnTo>
                  <a:pt x="5428404" y="3148956"/>
                </a:lnTo>
                <a:lnTo>
                  <a:pt x="5428404" y="2283046"/>
                </a:lnTo>
                <a:close/>
                <a:moveTo>
                  <a:pt x="4212473" y="2283046"/>
                </a:moveTo>
                <a:lnTo>
                  <a:pt x="4212473" y="2496866"/>
                </a:lnTo>
                <a:lnTo>
                  <a:pt x="4485359" y="2496866"/>
                </a:lnTo>
                <a:lnTo>
                  <a:pt x="4485359" y="3148956"/>
                </a:lnTo>
                <a:lnTo>
                  <a:pt x="4752928" y="3148956"/>
                </a:lnTo>
                <a:lnTo>
                  <a:pt x="4752928" y="2496866"/>
                </a:lnTo>
                <a:lnTo>
                  <a:pt x="5025814" y="2496866"/>
                </a:lnTo>
                <a:lnTo>
                  <a:pt x="5025814" y="2283046"/>
                </a:lnTo>
                <a:close/>
                <a:moveTo>
                  <a:pt x="3343405" y="2283046"/>
                </a:moveTo>
                <a:lnTo>
                  <a:pt x="3343405" y="3148956"/>
                </a:lnTo>
                <a:lnTo>
                  <a:pt x="3612156" y="3148956"/>
                </a:lnTo>
                <a:lnTo>
                  <a:pt x="3612156" y="2797513"/>
                </a:lnTo>
                <a:lnTo>
                  <a:pt x="3635782" y="2797513"/>
                </a:lnTo>
                <a:cubicBezTo>
                  <a:pt x="3660196" y="2797513"/>
                  <a:pt x="3682050" y="2804207"/>
                  <a:pt x="3701346" y="2817595"/>
                </a:cubicBezTo>
                <a:cubicBezTo>
                  <a:pt x="3715522" y="2827833"/>
                  <a:pt x="3731666" y="2850081"/>
                  <a:pt x="3749780" y="2884340"/>
                </a:cubicBezTo>
                <a:lnTo>
                  <a:pt x="3892803" y="3148956"/>
                </a:lnTo>
                <a:lnTo>
                  <a:pt x="4195139" y="3148956"/>
                </a:lnTo>
                <a:lnTo>
                  <a:pt x="4065562" y="2898045"/>
                </a:lnTo>
                <a:cubicBezTo>
                  <a:pt x="4059268" y="2885432"/>
                  <a:pt x="4046775" y="2867498"/>
                  <a:pt x="4028083" y="2844244"/>
                </a:cubicBezTo>
                <a:cubicBezTo>
                  <a:pt x="4009391" y="2820990"/>
                  <a:pt x="3995126" y="2805816"/>
                  <a:pt x="3985288" y="2798722"/>
                </a:cubicBezTo>
                <a:cubicBezTo>
                  <a:pt x="3970724" y="2788083"/>
                  <a:pt x="3947507" y="2777442"/>
                  <a:pt x="3915636" y="2766798"/>
                </a:cubicBezTo>
                <a:cubicBezTo>
                  <a:pt x="3955432" y="2757741"/>
                  <a:pt x="3986755" y="2746322"/>
                  <a:pt x="4009607" y="2732540"/>
                </a:cubicBezTo>
                <a:cubicBezTo>
                  <a:pt x="4045458" y="2710882"/>
                  <a:pt x="4073629" y="2682629"/>
                  <a:pt x="4094118" y="2647780"/>
                </a:cubicBezTo>
                <a:cubicBezTo>
                  <a:pt x="4114606" y="2612931"/>
                  <a:pt x="4124850" y="2571486"/>
                  <a:pt x="4124850" y="2523445"/>
                </a:cubicBezTo>
                <a:cubicBezTo>
                  <a:pt x="4124850" y="2468317"/>
                  <a:pt x="4111462" y="2421556"/>
                  <a:pt x="4084685" y="2383163"/>
                </a:cubicBezTo>
                <a:cubicBezTo>
                  <a:pt x="4057909" y="2344771"/>
                  <a:pt x="4022666" y="2318486"/>
                  <a:pt x="3978957" y="2304310"/>
                </a:cubicBezTo>
                <a:cubicBezTo>
                  <a:pt x="3935248" y="2290134"/>
                  <a:pt x="3872047" y="2283046"/>
                  <a:pt x="3789354" y="2283046"/>
                </a:cubicBezTo>
                <a:close/>
                <a:moveTo>
                  <a:pt x="2635513" y="2283046"/>
                </a:moveTo>
                <a:lnTo>
                  <a:pt x="2310059" y="3148956"/>
                </a:lnTo>
                <a:lnTo>
                  <a:pt x="2583258" y="3148956"/>
                </a:lnTo>
                <a:lnTo>
                  <a:pt x="2625463" y="3006016"/>
                </a:lnTo>
                <a:lnTo>
                  <a:pt x="2929238" y="3006016"/>
                </a:lnTo>
                <a:lnTo>
                  <a:pt x="2972559" y="3148956"/>
                </a:lnTo>
                <a:lnTo>
                  <a:pt x="3252755" y="3148956"/>
                </a:lnTo>
                <a:lnTo>
                  <a:pt x="2927374" y="2283046"/>
                </a:lnTo>
                <a:close/>
                <a:moveTo>
                  <a:pt x="7299060" y="2268280"/>
                </a:moveTo>
                <a:cubicBezTo>
                  <a:pt x="7159665" y="2268280"/>
                  <a:pt x="7051869" y="2306746"/>
                  <a:pt x="6975673" y="2383680"/>
                </a:cubicBezTo>
                <a:cubicBezTo>
                  <a:pt x="6899478" y="2460614"/>
                  <a:pt x="6861380" y="2570699"/>
                  <a:pt x="6861380" y="2713934"/>
                </a:cubicBezTo>
                <a:cubicBezTo>
                  <a:pt x="6861380" y="2821367"/>
                  <a:pt x="6883038" y="2909515"/>
                  <a:pt x="6926353" y="2978380"/>
                </a:cubicBezTo>
                <a:cubicBezTo>
                  <a:pt x="6969668" y="3047244"/>
                  <a:pt x="7021154" y="3095351"/>
                  <a:pt x="7080811" y="3122699"/>
                </a:cubicBezTo>
                <a:cubicBezTo>
                  <a:pt x="7140468" y="3150048"/>
                  <a:pt x="7217352" y="3163723"/>
                  <a:pt x="7311464" y="3163723"/>
                </a:cubicBezTo>
                <a:cubicBezTo>
                  <a:pt x="7389038" y="3163723"/>
                  <a:pt x="7452928" y="3152500"/>
                  <a:pt x="7503134" y="3130055"/>
                </a:cubicBezTo>
                <a:cubicBezTo>
                  <a:pt x="7553340" y="3107610"/>
                  <a:pt x="7595376" y="3074336"/>
                  <a:pt x="7629240" y="3030233"/>
                </a:cubicBezTo>
                <a:cubicBezTo>
                  <a:pt x="7663105" y="2986130"/>
                  <a:pt x="7687913" y="2931199"/>
                  <a:pt x="7703664" y="2865439"/>
                </a:cubicBezTo>
                <a:lnTo>
                  <a:pt x="7469171" y="2794559"/>
                </a:lnTo>
                <a:cubicBezTo>
                  <a:pt x="7457358" y="2849294"/>
                  <a:pt x="7438358" y="2891034"/>
                  <a:pt x="7412172" y="2919779"/>
                </a:cubicBezTo>
                <a:cubicBezTo>
                  <a:pt x="7385986" y="2948525"/>
                  <a:pt x="7347298" y="2962898"/>
                  <a:pt x="7296107" y="2962898"/>
                </a:cubicBezTo>
                <a:cubicBezTo>
                  <a:pt x="7243341" y="2962898"/>
                  <a:pt x="7202389" y="2945101"/>
                  <a:pt x="7173250" y="2909508"/>
                </a:cubicBezTo>
                <a:cubicBezTo>
                  <a:pt x="7144111" y="2873914"/>
                  <a:pt x="7129541" y="2808132"/>
                  <a:pt x="7129541" y="2712162"/>
                </a:cubicBezTo>
                <a:cubicBezTo>
                  <a:pt x="7129541" y="2634687"/>
                  <a:pt x="7141748" y="2577857"/>
                  <a:pt x="7166162" y="2541673"/>
                </a:cubicBezTo>
                <a:cubicBezTo>
                  <a:pt x="7198451" y="2492900"/>
                  <a:pt x="7244917" y="2468514"/>
                  <a:pt x="7305558" y="2468514"/>
                </a:cubicBezTo>
                <a:cubicBezTo>
                  <a:pt x="7332335" y="2468514"/>
                  <a:pt x="7356552" y="2474027"/>
                  <a:pt x="7378209" y="2485053"/>
                </a:cubicBezTo>
                <a:cubicBezTo>
                  <a:pt x="7399867" y="2496078"/>
                  <a:pt x="7418177" y="2511829"/>
                  <a:pt x="7433141" y="2532305"/>
                </a:cubicBezTo>
                <a:cubicBezTo>
                  <a:pt x="7442198" y="2544512"/>
                  <a:pt x="7450861" y="2563807"/>
                  <a:pt x="7459130" y="2590190"/>
                </a:cubicBezTo>
                <a:lnTo>
                  <a:pt x="7695394" y="2537621"/>
                </a:lnTo>
                <a:cubicBezTo>
                  <a:pt x="7665074" y="2446266"/>
                  <a:pt x="7618707" y="2378537"/>
                  <a:pt x="7556294" y="2334434"/>
                </a:cubicBezTo>
                <a:cubicBezTo>
                  <a:pt x="7493881" y="2290331"/>
                  <a:pt x="7408136" y="2268280"/>
                  <a:pt x="7299060" y="2268280"/>
                </a:cubicBezTo>
                <a:close/>
                <a:moveTo>
                  <a:pt x="0" y="0"/>
                </a:moveTo>
                <a:lnTo>
                  <a:pt x="12273023" y="0"/>
                </a:lnTo>
                <a:lnTo>
                  <a:pt x="12273023" y="6955732"/>
                </a:lnTo>
                <a:lnTo>
                  <a:pt x="0" y="6955732"/>
                </a:lnTo>
                <a:close/>
              </a:path>
            </a:pathLst>
          </a:custGeom>
          <a:solidFill>
            <a:schemeClr val="tx1">
              <a:alpha val="84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9500" dirty="0">
              <a:latin typeface="Arial Black" panose="020B0A04020102020204" pitchFamily="34" charset="0"/>
            </a:endParaRPr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57A66D65-C129-1398-7816-155F34B424A7}"/>
              </a:ext>
            </a:extLst>
          </p:cNvPr>
          <p:cNvGrpSpPr/>
          <p:nvPr/>
        </p:nvGrpSpPr>
        <p:grpSpPr>
          <a:xfrm>
            <a:off x="182783" y="-6267940"/>
            <a:ext cx="10998843" cy="1408147"/>
            <a:chOff x="830484" y="2736501"/>
            <a:chExt cx="10998843" cy="1408147"/>
          </a:xfrm>
        </p:grpSpPr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36052B17-0159-D3E1-7EDF-34844689A6A5}"/>
                </a:ext>
              </a:extLst>
            </p:cNvPr>
            <p:cNvSpPr txBox="1"/>
            <p:nvPr/>
          </p:nvSpPr>
          <p:spPr>
            <a:xfrm>
              <a:off x="830484" y="2745770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1E7835CE-1860-6104-AE86-51716312859E}"/>
                </a:ext>
              </a:extLst>
            </p:cNvPr>
            <p:cNvSpPr txBox="1"/>
            <p:nvPr/>
          </p:nvSpPr>
          <p:spPr>
            <a:xfrm>
              <a:off x="4375231" y="2759653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15" name="TextovéPole 14">
              <a:extLst>
                <a:ext uri="{FF2B5EF4-FFF2-40B4-BE49-F238E27FC236}">
                  <a16:creationId xmlns:a16="http://schemas.microsoft.com/office/drawing/2014/main" id="{CCB027EA-9F8A-AE33-10F0-5365534336E3}"/>
                </a:ext>
              </a:extLst>
            </p:cNvPr>
            <p:cNvSpPr txBox="1"/>
            <p:nvPr/>
          </p:nvSpPr>
          <p:spPr>
            <a:xfrm>
              <a:off x="8102279" y="2736501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DISADVANTAGES AND POSSIBLE THREATS</a:t>
              </a:r>
            </a:p>
          </p:txBody>
        </p:sp>
      </p:grp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7EC23714-8787-FF38-6C40-2799AD42E215}"/>
              </a:ext>
            </a:extLst>
          </p:cNvPr>
          <p:cNvGrpSpPr/>
          <p:nvPr/>
        </p:nvGrpSpPr>
        <p:grpSpPr>
          <a:xfrm>
            <a:off x="838200" y="-2413374"/>
            <a:ext cx="9722734" cy="2148149"/>
            <a:chOff x="838200" y="1679898"/>
            <a:chExt cx="9722734" cy="2148149"/>
          </a:xfrm>
        </p:grpSpPr>
        <p:sp>
          <p:nvSpPr>
            <p:cNvPr id="6" name="TextovéPole 5">
              <a:extLst>
                <a:ext uri="{FF2B5EF4-FFF2-40B4-BE49-F238E27FC236}">
                  <a16:creationId xmlns:a16="http://schemas.microsoft.com/office/drawing/2014/main" id="{D2D50B3E-4CCB-CC37-921B-94F21D6DFDFF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F8819177-0266-124E-B182-0863E4D90A84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WHAT IS AI?</a:t>
              </a:r>
            </a:p>
            <a:p>
              <a:pPr marL="285750" indent="-285750">
                <a:buFontTx/>
                <a:buChar char="-"/>
              </a:pPr>
              <a:endParaRPr lang="cs-CZ" dirty="0">
                <a:solidFill>
                  <a:schemeClr val="bg1"/>
                </a:solidFill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AI TOOLS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62B3822A-8644-C9A4-77D2-C83038D2A8AF}"/>
              </a:ext>
            </a:extLst>
          </p:cNvPr>
          <p:cNvGrpSpPr/>
          <p:nvPr/>
        </p:nvGrpSpPr>
        <p:grpSpPr>
          <a:xfrm>
            <a:off x="838200" y="-4836641"/>
            <a:ext cx="9722734" cy="4456473"/>
            <a:chOff x="838200" y="1679898"/>
            <a:chExt cx="9722734" cy="4456473"/>
          </a:xfrm>
        </p:grpSpPr>
        <p:sp>
          <p:nvSpPr>
            <p:cNvPr id="19" name="TextovéPole 18">
              <a:extLst>
                <a:ext uri="{FF2B5EF4-FFF2-40B4-BE49-F238E27FC236}">
                  <a16:creationId xmlns:a16="http://schemas.microsoft.com/office/drawing/2014/main" id="{12869EC8-1121-CBEE-186E-699A889C8D2D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98C333EC-2D1C-71F2-8CF2-DD4C59D5E294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REDUCTION OF HUMAN ERROR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DECISION MAKING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ZERO RISKS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24/7 AVAILABILITY</a:t>
              </a:r>
            </a:p>
            <a:p>
              <a:pPr marL="285750" indent="-285750">
                <a:buFontTx/>
                <a:buChar char="-"/>
              </a:pPr>
              <a:endParaRPr lang="cs-CZ" sz="2400" dirty="0">
                <a:solidFill>
                  <a:schemeClr val="bg1"/>
                </a:solidFill>
                <a:latin typeface="Arial Black" panose="020B0A04020102020204" pitchFamily="34" charset="0"/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HEALTHCARE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EDUCATION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TRANSPORTATION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ENVIRONMENT</a:t>
              </a:r>
            </a:p>
          </p:txBody>
        </p:sp>
      </p:grpSp>
      <p:grpSp>
        <p:nvGrpSpPr>
          <p:cNvPr id="3" name="Skupina 2">
            <a:extLst>
              <a:ext uri="{FF2B5EF4-FFF2-40B4-BE49-F238E27FC236}">
                <a16:creationId xmlns:a16="http://schemas.microsoft.com/office/drawing/2014/main" id="{1369C8CE-E1DE-C1C3-0E2E-35ACAEC6DAF6}"/>
              </a:ext>
            </a:extLst>
          </p:cNvPr>
          <p:cNvGrpSpPr/>
          <p:nvPr/>
        </p:nvGrpSpPr>
        <p:grpSpPr>
          <a:xfrm>
            <a:off x="838200" y="1907047"/>
            <a:ext cx="9722734" cy="4364140"/>
            <a:chOff x="838200" y="1679898"/>
            <a:chExt cx="9722734" cy="4364140"/>
          </a:xfrm>
        </p:grpSpPr>
        <p:sp>
          <p:nvSpPr>
            <p:cNvPr id="9" name="TextovéPole 8">
              <a:extLst>
                <a:ext uri="{FF2B5EF4-FFF2-40B4-BE49-F238E27FC236}">
                  <a16:creationId xmlns:a16="http://schemas.microsoft.com/office/drawing/2014/main" id="{D3468AE0-0EBC-32C0-6C31-8FFCDA726EB1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DISADVANTAGES AND THREATS</a:t>
              </a:r>
            </a:p>
          </p:txBody>
        </p:sp>
        <p:sp>
          <p:nvSpPr>
            <p:cNvPr id="11" name="TextovéPole 10">
              <a:extLst>
                <a:ext uri="{FF2B5EF4-FFF2-40B4-BE49-F238E27FC236}">
                  <a16:creationId xmlns:a16="http://schemas.microsoft.com/office/drawing/2014/main" id="{BE898F96-DBD3-BE41-2B5A-0FE008C5F7E3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332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LACKING CREATIVITY AND EMOTIONS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HUMAN LAZINESS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COSTLY DEVELOPMENT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UNEMPLOYMENT</a:t>
              </a:r>
            </a:p>
            <a:p>
              <a:pPr marL="285750" indent="-285750">
                <a:buFontTx/>
                <a:buChar char="-"/>
              </a:pPr>
              <a:endParaRPr lang="cs-CZ" dirty="0">
                <a:solidFill>
                  <a:schemeClr val="bg1"/>
                </a:solidFill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SOCIAL MANIPULATION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AUTONOMOUS WEAPONS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SELF-AWARE AI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CRIMINAL ACTIVITY INCREASE</a:t>
              </a:r>
            </a:p>
          </p:txBody>
        </p:sp>
      </p:grp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6B8D3183-6CF3-A863-2E60-B027539C8A7C}"/>
              </a:ext>
            </a:extLst>
          </p:cNvPr>
          <p:cNvSpPr txBox="1"/>
          <p:nvPr/>
        </p:nvSpPr>
        <p:spPr>
          <a:xfrm>
            <a:off x="838200" y="7152448"/>
            <a:ext cx="9722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>
                <a:solidFill>
                  <a:schemeClr val="bg1"/>
                </a:solidFill>
                <a:latin typeface="Arial Black" panose="020B0A04020102020204" pitchFamily="34" charset="0"/>
              </a:rPr>
              <a:t>SUMMARY AND CONCLUSION</a:t>
            </a:r>
          </a:p>
        </p:txBody>
      </p:sp>
    </p:spTree>
    <p:extLst>
      <p:ext uri="{BB962C8B-B14F-4D97-AF65-F5344CB8AC3E}">
        <p14:creationId xmlns:p14="http://schemas.microsoft.com/office/powerpoint/2010/main" val="82226058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4AA10-F580-7958-1BEF-5586EBEC6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9B8311-5A55-3B93-1304-0B8B16F07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Barevnost, umění&#10;&#10;Popis byl vytvořen automaticky">
            <a:extLst>
              <a:ext uri="{FF2B5EF4-FFF2-40B4-BE49-F238E27FC236}">
                <a16:creationId xmlns:a16="http://schemas.microsoft.com/office/drawing/2014/main" id="{0EB4FA8F-1314-6877-5FB9-F92ACC5501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-48866"/>
            <a:ext cx="12273023" cy="6955732"/>
          </a:xfrm>
          <a:ln>
            <a:noFill/>
          </a:ln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027BF2B-E423-B7E5-103E-184E1D6DBA02}"/>
              </a:ext>
            </a:extLst>
          </p:cNvPr>
          <p:cNvSpPr txBox="1"/>
          <p:nvPr/>
        </p:nvSpPr>
        <p:spPr>
          <a:xfrm>
            <a:off x="-81024" y="-13757116"/>
            <a:ext cx="12273023" cy="20693205"/>
          </a:xfrm>
          <a:custGeom>
            <a:avLst/>
            <a:gdLst/>
            <a:ahLst/>
            <a:cxnLst/>
            <a:rect l="l" t="t" r="r" b="b"/>
            <a:pathLst>
              <a:path w="12273023" h="6955732">
                <a:moveTo>
                  <a:pt x="10359194" y="3730846"/>
                </a:moveTo>
                <a:lnTo>
                  <a:pt x="10359194" y="4596756"/>
                </a:lnTo>
                <a:lnTo>
                  <a:pt x="11089252" y="4596756"/>
                </a:lnTo>
                <a:lnTo>
                  <a:pt x="11089252" y="4400656"/>
                </a:lnTo>
                <a:lnTo>
                  <a:pt x="10627355" y="4400656"/>
                </a:lnTo>
                <a:lnTo>
                  <a:pt x="10627355" y="4229955"/>
                </a:lnTo>
                <a:lnTo>
                  <a:pt x="11043771" y="4229955"/>
                </a:lnTo>
                <a:lnTo>
                  <a:pt x="11043771" y="4053348"/>
                </a:lnTo>
                <a:lnTo>
                  <a:pt x="10627355" y="4053348"/>
                </a:lnTo>
                <a:lnTo>
                  <a:pt x="10627355" y="3915723"/>
                </a:lnTo>
                <a:lnTo>
                  <a:pt x="11076258" y="3915723"/>
                </a:lnTo>
                <a:lnTo>
                  <a:pt x="11076258" y="3730846"/>
                </a:lnTo>
                <a:close/>
                <a:moveTo>
                  <a:pt x="8418457" y="3730846"/>
                </a:moveTo>
                <a:lnTo>
                  <a:pt x="8418457" y="4596756"/>
                </a:lnTo>
                <a:lnTo>
                  <a:pt x="8670079" y="4596756"/>
                </a:lnTo>
                <a:lnTo>
                  <a:pt x="8670079" y="4121310"/>
                </a:lnTo>
                <a:lnTo>
                  <a:pt x="8994352" y="4596756"/>
                </a:lnTo>
                <a:lnTo>
                  <a:pt x="9246565" y="4596756"/>
                </a:lnTo>
                <a:lnTo>
                  <a:pt x="9246565" y="3730846"/>
                </a:lnTo>
                <a:lnTo>
                  <a:pt x="8994352" y="3730846"/>
                </a:lnTo>
                <a:lnTo>
                  <a:pt x="8994352" y="4209910"/>
                </a:lnTo>
                <a:lnTo>
                  <a:pt x="8668307" y="3730846"/>
                </a:lnTo>
                <a:close/>
                <a:moveTo>
                  <a:pt x="7539795" y="3730846"/>
                </a:moveTo>
                <a:lnTo>
                  <a:pt x="7539795" y="4596756"/>
                </a:lnTo>
                <a:lnTo>
                  <a:pt x="8269852" y="4596756"/>
                </a:lnTo>
                <a:lnTo>
                  <a:pt x="8269852" y="4400656"/>
                </a:lnTo>
                <a:lnTo>
                  <a:pt x="7807955" y="4400656"/>
                </a:lnTo>
                <a:lnTo>
                  <a:pt x="7807955" y="4229955"/>
                </a:lnTo>
                <a:lnTo>
                  <a:pt x="8224371" y="4229955"/>
                </a:lnTo>
                <a:lnTo>
                  <a:pt x="8224371" y="4053348"/>
                </a:lnTo>
                <a:lnTo>
                  <a:pt x="7807955" y="4053348"/>
                </a:lnTo>
                <a:lnTo>
                  <a:pt x="7807955" y="3915723"/>
                </a:lnTo>
                <a:lnTo>
                  <a:pt x="8256858" y="3915723"/>
                </a:lnTo>
                <a:lnTo>
                  <a:pt x="8256858" y="3730846"/>
                </a:lnTo>
                <a:close/>
                <a:moveTo>
                  <a:pt x="6074642" y="3730846"/>
                </a:moveTo>
                <a:lnTo>
                  <a:pt x="6074642" y="4596756"/>
                </a:lnTo>
                <a:lnTo>
                  <a:pt x="6342803" y="4596756"/>
                </a:lnTo>
                <a:lnTo>
                  <a:pt x="6342803" y="3730846"/>
                </a:lnTo>
                <a:close/>
                <a:moveTo>
                  <a:pt x="5254386" y="3730846"/>
                </a:moveTo>
                <a:lnTo>
                  <a:pt x="5254386" y="4596756"/>
                </a:lnTo>
                <a:lnTo>
                  <a:pt x="5939553" y="4596756"/>
                </a:lnTo>
                <a:lnTo>
                  <a:pt x="5939553" y="4383527"/>
                </a:lnTo>
                <a:lnTo>
                  <a:pt x="5521956" y="4383527"/>
                </a:lnTo>
                <a:lnTo>
                  <a:pt x="5521956" y="3730846"/>
                </a:lnTo>
                <a:close/>
                <a:moveTo>
                  <a:pt x="4444761" y="3730846"/>
                </a:moveTo>
                <a:lnTo>
                  <a:pt x="4444761" y="4596756"/>
                </a:lnTo>
                <a:lnTo>
                  <a:pt x="5129928" y="4596756"/>
                </a:lnTo>
                <a:lnTo>
                  <a:pt x="5129928" y="4383527"/>
                </a:lnTo>
                <a:lnTo>
                  <a:pt x="4712330" y="4383527"/>
                </a:lnTo>
                <a:lnTo>
                  <a:pt x="4712330" y="3730846"/>
                </a:lnTo>
                <a:close/>
                <a:moveTo>
                  <a:pt x="3567870" y="3730846"/>
                </a:moveTo>
                <a:lnTo>
                  <a:pt x="3567870" y="4596756"/>
                </a:lnTo>
                <a:lnTo>
                  <a:pt x="4297928" y="4596756"/>
                </a:lnTo>
                <a:lnTo>
                  <a:pt x="4297928" y="4400656"/>
                </a:lnTo>
                <a:lnTo>
                  <a:pt x="3836031" y="4400656"/>
                </a:lnTo>
                <a:lnTo>
                  <a:pt x="3836031" y="4229955"/>
                </a:lnTo>
                <a:lnTo>
                  <a:pt x="4252447" y="4229955"/>
                </a:lnTo>
                <a:lnTo>
                  <a:pt x="4252447" y="4053348"/>
                </a:lnTo>
                <a:lnTo>
                  <a:pt x="3836031" y="4053348"/>
                </a:lnTo>
                <a:lnTo>
                  <a:pt x="3836031" y="3915723"/>
                </a:lnTo>
                <a:lnTo>
                  <a:pt x="4284933" y="3915723"/>
                </a:lnTo>
                <a:lnTo>
                  <a:pt x="4284933" y="3730846"/>
                </a:lnTo>
                <a:close/>
                <a:moveTo>
                  <a:pt x="2631323" y="3730846"/>
                </a:moveTo>
                <a:lnTo>
                  <a:pt x="2631323" y="3944666"/>
                </a:lnTo>
                <a:lnTo>
                  <a:pt x="2904208" y="3944666"/>
                </a:lnTo>
                <a:lnTo>
                  <a:pt x="2904208" y="4596756"/>
                </a:lnTo>
                <a:lnTo>
                  <a:pt x="3171778" y="4596756"/>
                </a:lnTo>
                <a:lnTo>
                  <a:pt x="3171778" y="3944666"/>
                </a:lnTo>
                <a:lnTo>
                  <a:pt x="3444664" y="3944666"/>
                </a:lnTo>
                <a:lnTo>
                  <a:pt x="3444664" y="3730846"/>
                </a:lnTo>
                <a:close/>
                <a:moveTo>
                  <a:pt x="1684283" y="3730846"/>
                </a:moveTo>
                <a:lnTo>
                  <a:pt x="1684283" y="4596756"/>
                </a:lnTo>
                <a:lnTo>
                  <a:pt x="1935905" y="4596756"/>
                </a:lnTo>
                <a:lnTo>
                  <a:pt x="1935905" y="4121310"/>
                </a:lnTo>
                <a:lnTo>
                  <a:pt x="2260178" y="4596756"/>
                </a:lnTo>
                <a:lnTo>
                  <a:pt x="2512391" y="4596756"/>
                </a:lnTo>
                <a:lnTo>
                  <a:pt x="2512391" y="3730846"/>
                </a:lnTo>
                <a:lnTo>
                  <a:pt x="2260178" y="3730846"/>
                </a:lnTo>
                <a:lnTo>
                  <a:pt x="2260178" y="4209910"/>
                </a:lnTo>
                <a:lnTo>
                  <a:pt x="1934133" y="3730846"/>
                </a:lnTo>
                <a:close/>
                <a:moveTo>
                  <a:pt x="1226418" y="3730846"/>
                </a:moveTo>
                <a:lnTo>
                  <a:pt x="1226418" y="4596756"/>
                </a:lnTo>
                <a:lnTo>
                  <a:pt x="1494578" y="4596756"/>
                </a:lnTo>
                <a:lnTo>
                  <a:pt x="1494578" y="3730846"/>
                </a:lnTo>
                <a:close/>
                <a:moveTo>
                  <a:pt x="9832710" y="3716080"/>
                </a:moveTo>
                <a:cubicBezTo>
                  <a:pt x="9693314" y="3716080"/>
                  <a:pt x="9585518" y="3754547"/>
                  <a:pt x="9509323" y="3831480"/>
                </a:cubicBezTo>
                <a:cubicBezTo>
                  <a:pt x="9433128" y="3908414"/>
                  <a:pt x="9395030" y="4018498"/>
                  <a:pt x="9395030" y="4161734"/>
                </a:cubicBezTo>
                <a:cubicBezTo>
                  <a:pt x="9395030" y="4269167"/>
                  <a:pt x="9416688" y="4357315"/>
                  <a:pt x="9460003" y="4426180"/>
                </a:cubicBezTo>
                <a:cubicBezTo>
                  <a:pt x="9503318" y="4495044"/>
                  <a:pt x="9554804" y="4543151"/>
                  <a:pt x="9614461" y="4570499"/>
                </a:cubicBezTo>
                <a:cubicBezTo>
                  <a:pt x="9674118" y="4597848"/>
                  <a:pt x="9751002" y="4611523"/>
                  <a:pt x="9845114" y="4611523"/>
                </a:cubicBezTo>
                <a:cubicBezTo>
                  <a:pt x="9922688" y="4611523"/>
                  <a:pt x="9986578" y="4600300"/>
                  <a:pt x="10036784" y="4577855"/>
                </a:cubicBezTo>
                <a:cubicBezTo>
                  <a:pt x="10086990" y="4555410"/>
                  <a:pt x="10129026" y="4522136"/>
                  <a:pt x="10162890" y="4478033"/>
                </a:cubicBezTo>
                <a:cubicBezTo>
                  <a:pt x="10196755" y="4433930"/>
                  <a:pt x="10221563" y="4378999"/>
                  <a:pt x="10237313" y="4313239"/>
                </a:cubicBezTo>
                <a:lnTo>
                  <a:pt x="10002821" y="4242359"/>
                </a:lnTo>
                <a:cubicBezTo>
                  <a:pt x="9991008" y="4297094"/>
                  <a:pt x="9972008" y="4338834"/>
                  <a:pt x="9945822" y="4367579"/>
                </a:cubicBezTo>
                <a:cubicBezTo>
                  <a:pt x="9919636" y="4396325"/>
                  <a:pt x="9880948" y="4410698"/>
                  <a:pt x="9829757" y="4410698"/>
                </a:cubicBezTo>
                <a:cubicBezTo>
                  <a:pt x="9776991" y="4410698"/>
                  <a:pt x="9736039" y="4392901"/>
                  <a:pt x="9706899" y="4357307"/>
                </a:cubicBezTo>
                <a:cubicBezTo>
                  <a:pt x="9677760" y="4321714"/>
                  <a:pt x="9663190" y="4255932"/>
                  <a:pt x="9663190" y="4159962"/>
                </a:cubicBezTo>
                <a:cubicBezTo>
                  <a:pt x="9663190" y="4082487"/>
                  <a:pt x="9675398" y="4025657"/>
                  <a:pt x="9699811" y="3989473"/>
                </a:cubicBezTo>
                <a:cubicBezTo>
                  <a:pt x="9732101" y="3940700"/>
                  <a:pt x="9778566" y="3916314"/>
                  <a:pt x="9839207" y="3916314"/>
                </a:cubicBezTo>
                <a:cubicBezTo>
                  <a:pt x="9865984" y="3916314"/>
                  <a:pt x="9890201" y="3921827"/>
                  <a:pt x="9911859" y="3932853"/>
                </a:cubicBezTo>
                <a:cubicBezTo>
                  <a:pt x="9933516" y="3943878"/>
                  <a:pt x="9951827" y="3959629"/>
                  <a:pt x="9966790" y="3980105"/>
                </a:cubicBezTo>
                <a:cubicBezTo>
                  <a:pt x="9975847" y="3992312"/>
                  <a:pt x="9984510" y="4011607"/>
                  <a:pt x="9992780" y="4037990"/>
                </a:cubicBezTo>
                <a:lnTo>
                  <a:pt x="10229044" y="3985421"/>
                </a:lnTo>
                <a:cubicBezTo>
                  <a:pt x="10198723" y="3894066"/>
                  <a:pt x="10152357" y="3826337"/>
                  <a:pt x="10089943" y="3782234"/>
                </a:cubicBezTo>
                <a:cubicBezTo>
                  <a:pt x="10027530" y="3738131"/>
                  <a:pt x="9941786" y="3716080"/>
                  <a:pt x="9832710" y="3716080"/>
                </a:cubicBezTo>
                <a:close/>
                <a:moveTo>
                  <a:pt x="6964281" y="3716080"/>
                </a:moveTo>
                <a:cubicBezTo>
                  <a:pt x="6865050" y="3716080"/>
                  <a:pt x="6786098" y="3730059"/>
                  <a:pt x="6727426" y="3758017"/>
                </a:cubicBezTo>
                <a:cubicBezTo>
                  <a:pt x="6652214" y="3794244"/>
                  <a:pt x="6595117" y="3847305"/>
                  <a:pt x="6556134" y="3917200"/>
                </a:cubicBezTo>
                <a:cubicBezTo>
                  <a:pt x="6517150" y="3987095"/>
                  <a:pt x="6497658" y="4069295"/>
                  <a:pt x="6497658" y="4163801"/>
                </a:cubicBezTo>
                <a:cubicBezTo>
                  <a:pt x="6497658" y="4253582"/>
                  <a:pt x="6515476" y="4333124"/>
                  <a:pt x="6551113" y="4402428"/>
                </a:cubicBezTo>
                <a:cubicBezTo>
                  <a:pt x="6586750" y="4471733"/>
                  <a:pt x="6636956" y="4523908"/>
                  <a:pt x="6701732" y="4558954"/>
                </a:cubicBezTo>
                <a:cubicBezTo>
                  <a:pt x="6766508" y="4594000"/>
                  <a:pt x="6850283" y="4611523"/>
                  <a:pt x="6953058" y="4611523"/>
                </a:cubicBezTo>
                <a:cubicBezTo>
                  <a:pt x="7036539" y="4611523"/>
                  <a:pt x="7108698" y="4601777"/>
                  <a:pt x="7169536" y="4582285"/>
                </a:cubicBezTo>
                <a:cubicBezTo>
                  <a:pt x="7230374" y="4562793"/>
                  <a:pt x="7300367" y="4526074"/>
                  <a:pt x="7379516" y="4472126"/>
                </a:cubicBezTo>
                <a:lnTo>
                  <a:pt x="7379516" y="4102963"/>
                </a:lnTo>
                <a:lnTo>
                  <a:pt x="6966053" y="4102963"/>
                </a:lnTo>
                <a:lnTo>
                  <a:pt x="6966053" y="4283115"/>
                </a:lnTo>
                <a:lnTo>
                  <a:pt x="7145023" y="4283115"/>
                </a:lnTo>
                <a:lnTo>
                  <a:pt x="7145023" y="4364626"/>
                </a:lnTo>
                <a:cubicBezTo>
                  <a:pt x="7109977" y="4385496"/>
                  <a:pt x="7078869" y="4400263"/>
                  <a:pt x="7051699" y="4408926"/>
                </a:cubicBezTo>
                <a:cubicBezTo>
                  <a:pt x="7024528" y="4417589"/>
                  <a:pt x="6995980" y="4421920"/>
                  <a:pt x="6966053" y="4421920"/>
                </a:cubicBezTo>
                <a:cubicBezTo>
                  <a:pt x="6903049" y="4421920"/>
                  <a:pt x="6853925" y="4401838"/>
                  <a:pt x="6818683" y="4361673"/>
                </a:cubicBezTo>
                <a:cubicBezTo>
                  <a:pt x="6783440" y="4321508"/>
                  <a:pt x="6765819" y="4254566"/>
                  <a:pt x="6765819" y="4160848"/>
                </a:cubicBezTo>
                <a:cubicBezTo>
                  <a:pt x="6765819" y="4072642"/>
                  <a:pt x="6783243" y="4008162"/>
                  <a:pt x="6818092" y="3967406"/>
                </a:cubicBezTo>
                <a:cubicBezTo>
                  <a:pt x="6852941" y="3926651"/>
                  <a:pt x="6899702" y="3906273"/>
                  <a:pt x="6958374" y="3906273"/>
                </a:cubicBezTo>
                <a:cubicBezTo>
                  <a:pt x="6997752" y="3906273"/>
                  <a:pt x="7030140" y="3914936"/>
                  <a:pt x="7055538" y="3932262"/>
                </a:cubicBezTo>
                <a:cubicBezTo>
                  <a:pt x="7080937" y="3949588"/>
                  <a:pt x="7098952" y="3974593"/>
                  <a:pt x="7109584" y="4007276"/>
                </a:cubicBezTo>
                <a:lnTo>
                  <a:pt x="7367703" y="3961204"/>
                </a:lnTo>
                <a:cubicBezTo>
                  <a:pt x="7351952" y="3905288"/>
                  <a:pt x="7328424" y="3859118"/>
                  <a:pt x="7297119" y="3822694"/>
                </a:cubicBezTo>
                <a:cubicBezTo>
                  <a:pt x="7265814" y="3786270"/>
                  <a:pt x="7226436" y="3759395"/>
                  <a:pt x="7178986" y="3742069"/>
                </a:cubicBezTo>
                <a:cubicBezTo>
                  <a:pt x="7131536" y="3724743"/>
                  <a:pt x="7059968" y="3716080"/>
                  <a:pt x="6964281" y="3716080"/>
                </a:cubicBezTo>
                <a:close/>
                <a:moveTo>
                  <a:pt x="8683657" y="2507498"/>
                </a:moveTo>
                <a:lnTo>
                  <a:pt x="8779234" y="2818776"/>
                </a:lnTo>
                <a:lnTo>
                  <a:pt x="8589077" y="2818776"/>
                </a:lnTo>
                <a:close/>
                <a:moveTo>
                  <a:pt x="2778158" y="2507498"/>
                </a:moveTo>
                <a:lnTo>
                  <a:pt x="2873734" y="2818776"/>
                </a:lnTo>
                <a:lnTo>
                  <a:pt x="2683578" y="2818776"/>
                </a:lnTo>
                <a:close/>
                <a:moveTo>
                  <a:pt x="3612156" y="2457882"/>
                </a:moveTo>
                <a:lnTo>
                  <a:pt x="3729697" y="2457882"/>
                </a:lnTo>
                <a:cubicBezTo>
                  <a:pt x="3778526" y="2457882"/>
                  <a:pt x="3811800" y="2465364"/>
                  <a:pt x="3829519" y="2480327"/>
                </a:cubicBezTo>
                <a:cubicBezTo>
                  <a:pt x="3847239" y="2495291"/>
                  <a:pt x="3856099" y="2516751"/>
                  <a:pt x="3856099" y="2544709"/>
                </a:cubicBezTo>
                <a:cubicBezTo>
                  <a:pt x="3856099" y="2563611"/>
                  <a:pt x="3850488" y="2580346"/>
                  <a:pt x="3839265" y="2594916"/>
                </a:cubicBezTo>
                <a:cubicBezTo>
                  <a:pt x="3828043" y="2609485"/>
                  <a:pt x="3813572" y="2618542"/>
                  <a:pt x="3795851" y="2622086"/>
                </a:cubicBezTo>
                <a:cubicBezTo>
                  <a:pt x="3760806" y="2629962"/>
                  <a:pt x="3737179" y="2633899"/>
                  <a:pt x="3724972" y="2633899"/>
                </a:cubicBezTo>
                <a:lnTo>
                  <a:pt x="3612156" y="2633899"/>
                </a:lnTo>
                <a:close/>
                <a:moveTo>
                  <a:pt x="9245360" y="2283046"/>
                </a:moveTo>
                <a:lnTo>
                  <a:pt x="9245360" y="3148956"/>
                </a:lnTo>
                <a:lnTo>
                  <a:pt x="9930528" y="3148956"/>
                </a:lnTo>
                <a:lnTo>
                  <a:pt x="9930528" y="2935727"/>
                </a:lnTo>
                <a:lnTo>
                  <a:pt x="9512930" y="2935727"/>
                </a:lnTo>
                <a:lnTo>
                  <a:pt x="9512930" y="2283046"/>
                </a:lnTo>
                <a:close/>
                <a:moveTo>
                  <a:pt x="8541013" y="2283046"/>
                </a:moveTo>
                <a:lnTo>
                  <a:pt x="8215558" y="3148956"/>
                </a:lnTo>
                <a:lnTo>
                  <a:pt x="8488757" y="3148956"/>
                </a:lnTo>
                <a:lnTo>
                  <a:pt x="8530962" y="3006016"/>
                </a:lnTo>
                <a:lnTo>
                  <a:pt x="8834737" y="3006016"/>
                </a:lnTo>
                <a:lnTo>
                  <a:pt x="8878059" y="3148956"/>
                </a:lnTo>
                <a:lnTo>
                  <a:pt x="9158254" y="3148956"/>
                </a:lnTo>
                <a:lnTo>
                  <a:pt x="8832873" y="2283046"/>
                </a:lnTo>
                <a:close/>
                <a:moveTo>
                  <a:pt x="7846292" y="2283046"/>
                </a:moveTo>
                <a:lnTo>
                  <a:pt x="7846292" y="3148956"/>
                </a:lnTo>
                <a:lnTo>
                  <a:pt x="8114453" y="3148956"/>
                </a:lnTo>
                <a:lnTo>
                  <a:pt x="8114453" y="2283046"/>
                </a:lnTo>
                <a:close/>
                <a:moveTo>
                  <a:pt x="6436592" y="2283046"/>
                </a:moveTo>
                <a:lnTo>
                  <a:pt x="6436592" y="3148956"/>
                </a:lnTo>
                <a:lnTo>
                  <a:pt x="6704753" y="3148956"/>
                </a:lnTo>
                <a:lnTo>
                  <a:pt x="6704753" y="2283046"/>
                </a:lnTo>
                <a:close/>
                <a:moveTo>
                  <a:pt x="5617517" y="2283046"/>
                </a:moveTo>
                <a:lnTo>
                  <a:pt x="5617517" y="3148956"/>
                </a:lnTo>
                <a:lnTo>
                  <a:pt x="5886268" y="3148956"/>
                </a:lnTo>
                <a:lnTo>
                  <a:pt x="5886268" y="2795150"/>
                </a:lnTo>
                <a:lnTo>
                  <a:pt x="6221763" y="2795150"/>
                </a:lnTo>
                <a:lnTo>
                  <a:pt x="6221763" y="2620314"/>
                </a:lnTo>
                <a:lnTo>
                  <a:pt x="5886268" y="2620314"/>
                </a:lnTo>
                <a:lnTo>
                  <a:pt x="5886268" y="2469105"/>
                </a:lnTo>
                <a:lnTo>
                  <a:pt x="6279058" y="2469105"/>
                </a:lnTo>
                <a:lnTo>
                  <a:pt x="6279058" y="2283046"/>
                </a:lnTo>
                <a:close/>
                <a:moveTo>
                  <a:pt x="5160242" y="2283046"/>
                </a:moveTo>
                <a:lnTo>
                  <a:pt x="5160242" y="3148956"/>
                </a:lnTo>
                <a:lnTo>
                  <a:pt x="5428404" y="3148956"/>
                </a:lnTo>
                <a:lnTo>
                  <a:pt x="5428404" y="2283046"/>
                </a:lnTo>
                <a:close/>
                <a:moveTo>
                  <a:pt x="4212473" y="2283046"/>
                </a:moveTo>
                <a:lnTo>
                  <a:pt x="4212473" y="2496866"/>
                </a:lnTo>
                <a:lnTo>
                  <a:pt x="4485359" y="2496866"/>
                </a:lnTo>
                <a:lnTo>
                  <a:pt x="4485359" y="3148956"/>
                </a:lnTo>
                <a:lnTo>
                  <a:pt x="4752928" y="3148956"/>
                </a:lnTo>
                <a:lnTo>
                  <a:pt x="4752928" y="2496866"/>
                </a:lnTo>
                <a:lnTo>
                  <a:pt x="5025814" y="2496866"/>
                </a:lnTo>
                <a:lnTo>
                  <a:pt x="5025814" y="2283046"/>
                </a:lnTo>
                <a:close/>
                <a:moveTo>
                  <a:pt x="3343405" y="2283046"/>
                </a:moveTo>
                <a:lnTo>
                  <a:pt x="3343405" y="3148956"/>
                </a:lnTo>
                <a:lnTo>
                  <a:pt x="3612156" y="3148956"/>
                </a:lnTo>
                <a:lnTo>
                  <a:pt x="3612156" y="2797513"/>
                </a:lnTo>
                <a:lnTo>
                  <a:pt x="3635782" y="2797513"/>
                </a:lnTo>
                <a:cubicBezTo>
                  <a:pt x="3660196" y="2797513"/>
                  <a:pt x="3682050" y="2804207"/>
                  <a:pt x="3701346" y="2817595"/>
                </a:cubicBezTo>
                <a:cubicBezTo>
                  <a:pt x="3715522" y="2827833"/>
                  <a:pt x="3731666" y="2850081"/>
                  <a:pt x="3749780" y="2884340"/>
                </a:cubicBezTo>
                <a:lnTo>
                  <a:pt x="3892803" y="3148956"/>
                </a:lnTo>
                <a:lnTo>
                  <a:pt x="4195139" y="3148956"/>
                </a:lnTo>
                <a:lnTo>
                  <a:pt x="4065562" y="2898045"/>
                </a:lnTo>
                <a:cubicBezTo>
                  <a:pt x="4059268" y="2885432"/>
                  <a:pt x="4046775" y="2867498"/>
                  <a:pt x="4028083" y="2844244"/>
                </a:cubicBezTo>
                <a:cubicBezTo>
                  <a:pt x="4009391" y="2820990"/>
                  <a:pt x="3995126" y="2805816"/>
                  <a:pt x="3985288" y="2798722"/>
                </a:cubicBezTo>
                <a:cubicBezTo>
                  <a:pt x="3970724" y="2788083"/>
                  <a:pt x="3947507" y="2777442"/>
                  <a:pt x="3915636" y="2766798"/>
                </a:cubicBezTo>
                <a:cubicBezTo>
                  <a:pt x="3955432" y="2757741"/>
                  <a:pt x="3986755" y="2746322"/>
                  <a:pt x="4009607" y="2732540"/>
                </a:cubicBezTo>
                <a:cubicBezTo>
                  <a:pt x="4045458" y="2710882"/>
                  <a:pt x="4073629" y="2682629"/>
                  <a:pt x="4094118" y="2647780"/>
                </a:cubicBezTo>
                <a:cubicBezTo>
                  <a:pt x="4114606" y="2612931"/>
                  <a:pt x="4124850" y="2571486"/>
                  <a:pt x="4124850" y="2523445"/>
                </a:cubicBezTo>
                <a:cubicBezTo>
                  <a:pt x="4124850" y="2468317"/>
                  <a:pt x="4111462" y="2421556"/>
                  <a:pt x="4084685" y="2383163"/>
                </a:cubicBezTo>
                <a:cubicBezTo>
                  <a:pt x="4057909" y="2344771"/>
                  <a:pt x="4022666" y="2318486"/>
                  <a:pt x="3978957" y="2304310"/>
                </a:cubicBezTo>
                <a:cubicBezTo>
                  <a:pt x="3935248" y="2290134"/>
                  <a:pt x="3872047" y="2283046"/>
                  <a:pt x="3789354" y="2283046"/>
                </a:cubicBezTo>
                <a:close/>
                <a:moveTo>
                  <a:pt x="2635513" y="2283046"/>
                </a:moveTo>
                <a:lnTo>
                  <a:pt x="2310059" y="3148956"/>
                </a:lnTo>
                <a:lnTo>
                  <a:pt x="2583258" y="3148956"/>
                </a:lnTo>
                <a:lnTo>
                  <a:pt x="2625463" y="3006016"/>
                </a:lnTo>
                <a:lnTo>
                  <a:pt x="2929238" y="3006016"/>
                </a:lnTo>
                <a:lnTo>
                  <a:pt x="2972559" y="3148956"/>
                </a:lnTo>
                <a:lnTo>
                  <a:pt x="3252755" y="3148956"/>
                </a:lnTo>
                <a:lnTo>
                  <a:pt x="2927374" y="2283046"/>
                </a:lnTo>
                <a:close/>
                <a:moveTo>
                  <a:pt x="7299060" y="2268280"/>
                </a:moveTo>
                <a:cubicBezTo>
                  <a:pt x="7159665" y="2268280"/>
                  <a:pt x="7051869" y="2306746"/>
                  <a:pt x="6975673" y="2383680"/>
                </a:cubicBezTo>
                <a:cubicBezTo>
                  <a:pt x="6899478" y="2460614"/>
                  <a:pt x="6861380" y="2570699"/>
                  <a:pt x="6861380" y="2713934"/>
                </a:cubicBezTo>
                <a:cubicBezTo>
                  <a:pt x="6861380" y="2821367"/>
                  <a:pt x="6883038" y="2909515"/>
                  <a:pt x="6926353" y="2978380"/>
                </a:cubicBezTo>
                <a:cubicBezTo>
                  <a:pt x="6969668" y="3047244"/>
                  <a:pt x="7021154" y="3095351"/>
                  <a:pt x="7080811" y="3122699"/>
                </a:cubicBezTo>
                <a:cubicBezTo>
                  <a:pt x="7140468" y="3150048"/>
                  <a:pt x="7217352" y="3163723"/>
                  <a:pt x="7311464" y="3163723"/>
                </a:cubicBezTo>
                <a:cubicBezTo>
                  <a:pt x="7389038" y="3163723"/>
                  <a:pt x="7452928" y="3152500"/>
                  <a:pt x="7503134" y="3130055"/>
                </a:cubicBezTo>
                <a:cubicBezTo>
                  <a:pt x="7553340" y="3107610"/>
                  <a:pt x="7595376" y="3074336"/>
                  <a:pt x="7629240" y="3030233"/>
                </a:cubicBezTo>
                <a:cubicBezTo>
                  <a:pt x="7663105" y="2986130"/>
                  <a:pt x="7687913" y="2931199"/>
                  <a:pt x="7703664" y="2865439"/>
                </a:cubicBezTo>
                <a:lnTo>
                  <a:pt x="7469171" y="2794559"/>
                </a:lnTo>
                <a:cubicBezTo>
                  <a:pt x="7457358" y="2849294"/>
                  <a:pt x="7438358" y="2891034"/>
                  <a:pt x="7412172" y="2919779"/>
                </a:cubicBezTo>
                <a:cubicBezTo>
                  <a:pt x="7385986" y="2948525"/>
                  <a:pt x="7347298" y="2962898"/>
                  <a:pt x="7296107" y="2962898"/>
                </a:cubicBezTo>
                <a:cubicBezTo>
                  <a:pt x="7243341" y="2962898"/>
                  <a:pt x="7202389" y="2945101"/>
                  <a:pt x="7173250" y="2909508"/>
                </a:cubicBezTo>
                <a:cubicBezTo>
                  <a:pt x="7144111" y="2873914"/>
                  <a:pt x="7129541" y="2808132"/>
                  <a:pt x="7129541" y="2712162"/>
                </a:cubicBezTo>
                <a:cubicBezTo>
                  <a:pt x="7129541" y="2634687"/>
                  <a:pt x="7141748" y="2577857"/>
                  <a:pt x="7166162" y="2541673"/>
                </a:cubicBezTo>
                <a:cubicBezTo>
                  <a:pt x="7198451" y="2492900"/>
                  <a:pt x="7244917" y="2468514"/>
                  <a:pt x="7305558" y="2468514"/>
                </a:cubicBezTo>
                <a:cubicBezTo>
                  <a:pt x="7332335" y="2468514"/>
                  <a:pt x="7356552" y="2474027"/>
                  <a:pt x="7378209" y="2485053"/>
                </a:cubicBezTo>
                <a:cubicBezTo>
                  <a:pt x="7399867" y="2496078"/>
                  <a:pt x="7418177" y="2511829"/>
                  <a:pt x="7433141" y="2532305"/>
                </a:cubicBezTo>
                <a:cubicBezTo>
                  <a:pt x="7442198" y="2544512"/>
                  <a:pt x="7450861" y="2563807"/>
                  <a:pt x="7459130" y="2590190"/>
                </a:cubicBezTo>
                <a:lnTo>
                  <a:pt x="7695394" y="2537621"/>
                </a:lnTo>
                <a:cubicBezTo>
                  <a:pt x="7665074" y="2446266"/>
                  <a:pt x="7618707" y="2378537"/>
                  <a:pt x="7556294" y="2334434"/>
                </a:cubicBezTo>
                <a:cubicBezTo>
                  <a:pt x="7493881" y="2290331"/>
                  <a:pt x="7408136" y="2268280"/>
                  <a:pt x="7299060" y="2268280"/>
                </a:cubicBezTo>
                <a:close/>
                <a:moveTo>
                  <a:pt x="0" y="0"/>
                </a:moveTo>
                <a:lnTo>
                  <a:pt x="12273023" y="0"/>
                </a:lnTo>
                <a:lnTo>
                  <a:pt x="12273023" y="6955732"/>
                </a:lnTo>
                <a:lnTo>
                  <a:pt x="0" y="6955732"/>
                </a:lnTo>
                <a:close/>
              </a:path>
            </a:pathLst>
          </a:custGeom>
          <a:solidFill>
            <a:schemeClr val="tx1">
              <a:alpha val="84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9500" dirty="0">
              <a:latin typeface="Arial Black" panose="020B0A04020102020204" pitchFamily="34" charset="0"/>
            </a:endParaRPr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0E5DDB08-2493-1B68-2019-607A97F09A1A}"/>
              </a:ext>
            </a:extLst>
          </p:cNvPr>
          <p:cNvGrpSpPr/>
          <p:nvPr/>
        </p:nvGrpSpPr>
        <p:grpSpPr>
          <a:xfrm>
            <a:off x="389681" y="-5026433"/>
            <a:ext cx="10998843" cy="1408147"/>
            <a:chOff x="830484" y="2736501"/>
            <a:chExt cx="10998843" cy="1408147"/>
          </a:xfrm>
        </p:grpSpPr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72039145-3193-3B5F-9D0C-8DD2FA0EF2F5}"/>
                </a:ext>
              </a:extLst>
            </p:cNvPr>
            <p:cNvSpPr txBox="1"/>
            <p:nvPr/>
          </p:nvSpPr>
          <p:spPr>
            <a:xfrm>
              <a:off x="830484" y="2745770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34BB96B0-FFD2-295C-3974-9353E7F5CAA7}"/>
                </a:ext>
              </a:extLst>
            </p:cNvPr>
            <p:cNvSpPr txBox="1"/>
            <p:nvPr/>
          </p:nvSpPr>
          <p:spPr>
            <a:xfrm>
              <a:off x="4375231" y="2759653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15" name="TextovéPole 14">
              <a:extLst>
                <a:ext uri="{FF2B5EF4-FFF2-40B4-BE49-F238E27FC236}">
                  <a16:creationId xmlns:a16="http://schemas.microsoft.com/office/drawing/2014/main" id="{8F08E751-28D9-2056-8A0A-9F6A7A5DF5CD}"/>
                </a:ext>
              </a:extLst>
            </p:cNvPr>
            <p:cNvSpPr txBox="1"/>
            <p:nvPr/>
          </p:nvSpPr>
          <p:spPr>
            <a:xfrm>
              <a:off x="8102279" y="2736501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DISADVANTAGES AND POSSIBLE THREATS</a:t>
              </a:r>
            </a:p>
          </p:txBody>
        </p:sp>
      </p:grp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CD90C154-268A-7F73-F06E-CD2AEFD7A4CD}"/>
              </a:ext>
            </a:extLst>
          </p:cNvPr>
          <p:cNvGrpSpPr/>
          <p:nvPr/>
        </p:nvGrpSpPr>
        <p:grpSpPr>
          <a:xfrm>
            <a:off x="838200" y="-2413374"/>
            <a:ext cx="9722734" cy="2148149"/>
            <a:chOff x="838200" y="1679898"/>
            <a:chExt cx="9722734" cy="2148149"/>
          </a:xfrm>
        </p:grpSpPr>
        <p:sp>
          <p:nvSpPr>
            <p:cNvPr id="6" name="TextovéPole 5">
              <a:extLst>
                <a:ext uri="{FF2B5EF4-FFF2-40B4-BE49-F238E27FC236}">
                  <a16:creationId xmlns:a16="http://schemas.microsoft.com/office/drawing/2014/main" id="{B1745D97-7DB2-57F5-128B-95C24865E945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5DB7C0FE-02C5-C5B8-39D7-A81CCD68386F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WHAT IS AI?</a:t>
              </a:r>
            </a:p>
            <a:p>
              <a:pPr marL="285750" indent="-285750">
                <a:buFontTx/>
                <a:buChar char="-"/>
              </a:pPr>
              <a:endParaRPr lang="cs-CZ" dirty="0">
                <a:solidFill>
                  <a:schemeClr val="bg1"/>
                </a:solidFill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AI TOOLS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3917B439-D9D3-0547-89A1-BE22FEFEAA57}"/>
              </a:ext>
            </a:extLst>
          </p:cNvPr>
          <p:cNvGrpSpPr/>
          <p:nvPr/>
        </p:nvGrpSpPr>
        <p:grpSpPr>
          <a:xfrm>
            <a:off x="635450" y="-4885842"/>
            <a:ext cx="9722734" cy="4456473"/>
            <a:chOff x="838200" y="1679898"/>
            <a:chExt cx="9722734" cy="4456473"/>
          </a:xfrm>
        </p:grpSpPr>
        <p:sp>
          <p:nvSpPr>
            <p:cNvPr id="19" name="TextovéPole 18">
              <a:extLst>
                <a:ext uri="{FF2B5EF4-FFF2-40B4-BE49-F238E27FC236}">
                  <a16:creationId xmlns:a16="http://schemas.microsoft.com/office/drawing/2014/main" id="{AE7B9F21-A4B0-E8F9-38E0-876D97953A5B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28A666DD-8AD1-C712-DE32-EF06BD9303C2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REDUCTION OF HUMAN ERROR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DECISION MAKING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ZERO RISKS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24/7 AVAILABILITY</a:t>
              </a:r>
            </a:p>
            <a:p>
              <a:pPr marL="285750" indent="-285750">
                <a:buFontTx/>
                <a:buChar char="-"/>
              </a:pPr>
              <a:endParaRPr lang="cs-CZ" sz="2400" dirty="0">
                <a:solidFill>
                  <a:schemeClr val="bg1"/>
                </a:solidFill>
                <a:latin typeface="Arial Black" panose="020B0A04020102020204" pitchFamily="34" charset="0"/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HEALTHCARE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EDUCATION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TRANSPORTATION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ENVIRONMENT</a:t>
              </a:r>
            </a:p>
          </p:txBody>
        </p:sp>
      </p:grpSp>
      <p:grpSp>
        <p:nvGrpSpPr>
          <p:cNvPr id="3" name="Skupina 2">
            <a:extLst>
              <a:ext uri="{FF2B5EF4-FFF2-40B4-BE49-F238E27FC236}">
                <a16:creationId xmlns:a16="http://schemas.microsoft.com/office/drawing/2014/main" id="{EB082534-00F2-26BE-42D5-47DD21387A55}"/>
              </a:ext>
            </a:extLst>
          </p:cNvPr>
          <p:cNvGrpSpPr/>
          <p:nvPr/>
        </p:nvGrpSpPr>
        <p:grpSpPr>
          <a:xfrm>
            <a:off x="803476" y="-4885842"/>
            <a:ext cx="9722734" cy="4364140"/>
            <a:chOff x="838200" y="1679898"/>
            <a:chExt cx="9722734" cy="4364140"/>
          </a:xfrm>
        </p:grpSpPr>
        <p:sp>
          <p:nvSpPr>
            <p:cNvPr id="9" name="TextovéPole 8">
              <a:extLst>
                <a:ext uri="{FF2B5EF4-FFF2-40B4-BE49-F238E27FC236}">
                  <a16:creationId xmlns:a16="http://schemas.microsoft.com/office/drawing/2014/main" id="{1D478AE0-C4CC-0BA2-21D5-88817AD059F4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DISADVANTAGES AND THREATS</a:t>
              </a:r>
            </a:p>
          </p:txBody>
        </p:sp>
        <p:sp>
          <p:nvSpPr>
            <p:cNvPr id="11" name="TextovéPole 10">
              <a:extLst>
                <a:ext uri="{FF2B5EF4-FFF2-40B4-BE49-F238E27FC236}">
                  <a16:creationId xmlns:a16="http://schemas.microsoft.com/office/drawing/2014/main" id="{EF894B23-F4E9-0966-E1C3-9FBD89158727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332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LACKING CREATIVITY AND EMOTIONS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HUMAN LAZINESS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COSTLY DEVELOPMENT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UNEMPLOYMENT</a:t>
              </a:r>
            </a:p>
            <a:p>
              <a:pPr marL="285750" indent="-285750">
                <a:buFontTx/>
                <a:buChar char="-"/>
              </a:pPr>
              <a:endParaRPr lang="cs-CZ" dirty="0">
                <a:solidFill>
                  <a:schemeClr val="bg1"/>
                </a:solidFill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SOCIAL MANIPULATION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AUTONOMOUS WEAPONS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SELF-AWARE AI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CRIMINAL ACTIVITY INCREASE</a:t>
              </a:r>
            </a:p>
          </p:txBody>
        </p:sp>
      </p:grp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D227368-6B94-C071-25AD-84302DE36241}"/>
              </a:ext>
            </a:extLst>
          </p:cNvPr>
          <p:cNvSpPr txBox="1"/>
          <p:nvPr/>
        </p:nvSpPr>
        <p:spPr>
          <a:xfrm>
            <a:off x="838200" y="2782669"/>
            <a:ext cx="9722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>
                <a:solidFill>
                  <a:schemeClr val="bg1"/>
                </a:solidFill>
                <a:latin typeface="Arial Black" panose="020B0A04020102020204" pitchFamily="34" charset="0"/>
              </a:rPr>
              <a:t>SUMMARY AND CONCLUSION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83498A61-D659-21F4-AC2C-BBE90ADA4BF3}"/>
              </a:ext>
            </a:extLst>
          </p:cNvPr>
          <p:cNvSpPr txBox="1"/>
          <p:nvPr/>
        </p:nvSpPr>
        <p:spPr>
          <a:xfrm>
            <a:off x="820838" y="7316592"/>
            <a:ext cx="97227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dirty="0">
                <a:solidFill>
                  <a:schemeClr val="bg1"/>
                </a:solidFill>
                <a:latin typeface="Arial Black" panose="020B0A04020102020204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611597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D8A3C-CC09-5E24-8BBE-8DC897DCD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8911C0-5F76-0878-296D-FE3DF61D1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Barevnost, umění&#10;&#10;Popis byl vytvořen automaticky">
            <a:extLst>
              <a:ext uri="{FF2B5EF4-FFF2-40B4-BE49-F238E27FC236}">
                <a16:creationId xmlns:a16="http://schemas.microsoft.com/office/drawing/2014/main" id="{D74DB935-4C51-D000-CF55-9BD1EB0651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-48866"/>
            <a:ext cx="12273023" cy="6955732"/>
          </a:xfrm>
          <a:ln>
            <a:noFill/>
          </a:ln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C9497D75-A487-9628-9325-85DE745B6F2F}"/>
              </a:ext>
            </a:extLst>
          </p:cNvPr>
          <p:cNvSpPr txBox="1"/>
          <p:nvPr/>
        </p:nvSpPr>
        <p:spPr>
          <a:xfrm>
            <a:off x="-81024" y="-13757116"/>
            <a:ext cx="12273023" cy="20693205"/>
          </a:xfrm>
          <a:custGeom>
            <a:avLst/>
            <a:gdLst/>
            <a:ahLst/>
            <a:cxnLst/>
            <a:rect l="l" t="t" r="r" b="b"/>
            <a:pathLst>
              <a:path w="12273023" h="6955732">
                <a:moveTo>
                  <a:pt x="10359194" y="3730846"/>
                </a:moveTo>
                <a:lnTo>
                  <a:pt x="10359194" y="4596756"/>
                </a:lnTo>
                <a:lnTo>
                  <a:pt x="11089252" y="4596756"/>
                </a:lnTo>
                <a:lnTo>
                  <a:pt x="11089252" y="4400656"/>
                </a:lnTo>
                <a:lnTo>
                  <a:pt x="10627355" y="4400656"/>
                </a:lnTo>
                <a:lnTo>
                  <a:pt x="10627355" y="4229955"/>
                </a:lnTo>
                <a:lnTo>
                  <a:pt x="11043771" y="4229955"/>
                </a:lnTo>
                <a:lnTo>
                  <a:pt x="11043771" y="4053348"/>
                </a:lnTo>
                <a:lnTo>
                  <a:pt x="10627355" y="4053348"/>
                </a:lnTo>
                <a:lnTo>
                  <a:pt x="10627355" y="3915723"/>
                </a:lnTo>
                <a:lnTo>
                  <a:pt x="11076258" y="3915723"/>
                </a:lnTo>
                <a:lnTo>
                  <a:pt x="11076258" y="3730846"/>
                </a:lnTo>
                <a:close/>
                <a:moveTo>
                  <a:pt x="8418457" y="3730846"/>
                </a:moveTo>
                <a:lnTo>
                  <a:pt x="8418457" y="4596756"/>
                </a:lnTo>
                <a:lnTo>
                  <a:pt x="8670079" y="4596756"/>
                </a:lnTo>
                <a:lnTo>
                  <a:pt x="8670079" y="4121310"/>
                </a:lnTo>
                <a:lnTo>
                  <a:pt x="8994352" y="4596756"/>
                </a:lnTo>
                <a:lnTo>
                  <a:pt x="9246565" y="4596756"/>
                </a:lnTo>
                <a:lnTo>
                  <a:pt x="9246565" y="3730846"/>
                </a:lnTo>
                <a:lnTo>
                  <a:pt x="8994352" y="3730846"/>
                </a:lnTo>
                <a:lnTo>
                  <a:pt x="8994352" y="4209910"/>
                </a:lnTo>
                <a:lnTo>
                  <a:pt x="8668307" y="3730846"/>
                </a:lnTo>
                <a:close/>
                <a:moveTo>
                  <a:pt x="7539795" y="3730846"/>
                </a:moveTo>
                <a:lnTo>
                  <a:pt x="7539795" y="4596756"/>
                </a:lnTo>
                <a:lnTo>
                  <a:pt x="8269852" y="4596756"/>
                </a:lnTo>
                <a:lnTo>
                  <a:pt x="8269852" y="4400656"/>
                </a:lnTo>
                <a:lnTo>
                  <a:pt x="7807955" y="4400656"/>
                </a:lnTo>
                <a:lnTo>
                  <a:pt x="7807955" y="4229955"/>
                </a:lnTo>
                <a:lnTo>
                  <a:pt x="8224371" y="4229955"/>
                </a:lnTo>
                <a:lnTo>
                  <a:pt x="8224371" y="4053348"/>
                </a:lnTo>
                <a:lnTo>
                  <a:pt x="7807955" y="4053348"/>
                </a:lnTo>
                <a:lnTo>
                  <a:pt x="7807955" y="3915723"/>
                </a:lnTo>
                <a:lnTo>
                  <a:pt x="8256858" y="3915723"/>
                </a:lnTo>
                <a:lnTo>
                  <a:pt x="8256858" y="3730846"/>
                </a:lnTo>
                <a:close/>
                <a:moveTo>
                  <a:pt x="6074642" y="3730846"/>
                </a:moveTo>
                <a:lnTo>
                  <a:pt x="6074642" y="4596756"/>
                </a:lnTo>
                <a:lnTo>
                  <a:pt x="6342803" y="4596756"/>
                </a:lnTo>
                <a:lnTo>
                  <a:pt x="6342803" y="3730846"/>
                </a:lnTo>
                <a:close/>
                <a:moveTo>
                  <a:pt x="5254386" y="3730846"/>
                </a:moveTo>
                <a:lnTo>
                  <a:pt x="5254386" y="4596756"/>
                </a:lnTo>
                <a:lnTo>
                  <a:pt x="5939553" y="4596756"/>
                </a:lnTo>
                <a:lnTo>
                  <a:pt x="5939553" y="4383527"/>
                </a:lnTo>
                <a:lnTo>
                  <a:pt x="5521956" y="4383527"/>
                </a:lnTo>
                <a:lnTo>
                  <a:pt x="5521956" y="3730846"/>
                </a:lnTo>
                <a:close/>
                <a:moveTo>
                  <a:pt x="4444761" y="3730846"/>
                </a:moveTo>
                <a:lnTo>
                  <a:pt x="4444761" y="4596756"/>
                </a:lnTo>
                <a:lnTo>
                  <a:pt x="5129928" y="4596756"/>
                </a:lnTo>
                <a:lnTo>
                  <a:pt x="5129928" y="4383527"/>
                </a:lnTo>
                <a:lnTo>
                  <a:pt x="4712330" y="4383527"/>
                </a:lnTo>
                <a:lnTo>
                  <a:pt x="4712330" y="3730846"/>
                </a:lnTo>
                <a:close/>
                <a:moveTo>
                  <a:pt x="3567870" y="3730846"/>
                </a:moveTo>
                <a:lnTo>
                  <a:pt x="3567870" y="4596756"/>
                </a:lnTo>
                <a:lnTo>
                  <a:pt x="4297928" y="4596756"/>
                </a:lnTo>
                <a:lnTo>
                  <a:pt x="4297928" y="4400656"/>
                </a:lnTo>
                <a:lnTo>
                  <a:pt x="3836031" y="4400656"/>
                </a:lnTo>
                <a:lnTo>
                  <a:pt x="3836031" y="4229955"/>
                </a:lnTo>
                <a:lnTo>
                  <a:pt x="4252447" y="4229955"/>
                </a:lnTo>
                <a:lnTo>
                  <a:pt x="4252447" y="4053348"/>
                </a:lnTo>
                <a:lnTo>
                  <a:pt x="3836031" y="4053348"/>
                </a:lnTo>
                <a:lnTo>
                  <a:pt x="3836031" y="3915723"/>
                </a:lnTo>
                <a:lnTo>
                  <a:pt x="4284933" y="3915723"/>
                </a:lnTo>
                <a:lnTo>
                  <a:pt x="4284933" y="3730846"/>
                </a:lnTo>
                <a:close/>
                <a:moveTo>
                  <a:pt x="2631323" y="3730846"/>
                </a:moveTo>
                <a:lnTo>
                  <a:pt x="2631323" y="3944666"/>
                </a:lnTo>
                <a:lnTo>
                  <a:pt x="2904208" y="3944666"/>
                </a:lnTo>
                <a:lnTo>
                  <a:pt x="2904208" y="4596756"/>
                </a:lnTo>
                <a:lnTo>
                  <a:pt x="3171778" y="4596756"/>
                </a:lnTo>
                <a:lnTo>
                  <a:pt x="3171778" y="3944666"/>
                </a:lnTo>
                <a:lnTo>
                  <a:pt x="3444664" y="3944666"/>
                </a:lnTo>
                <a:lnTo>
                  <a:pt x="3444664" y="3730846"/>
                </a:lnTo>
                <a:close/>
                <a:moveTo>
                  <a:pt x="1684283" y="3730846"/>
                </a:moveTo>
                <a:lnTo>
                  <a:pt x="1684283" y="4596756"/>
                </a:lnTo>
                <a:lnTo>
                  <a:pt x="1935905" y="4596756"/>
                </a:lnTo>
                <a:lnTo>
                  <a:pt x="1935905" y="4121310"/>
                </a:lnTo>
                <a:lnTo>
                  <a:pt x="2260178" y="4596756"/>
                </a:lnTo>
                <a:lnTo>
                  <a:pt x="2512391" y="4596756"/>
                </a:lnTo>
                <a:lnTo>
                  <a:pt x="2512391" y="3730846"/>
                </a:lnTo>
                <a:lnTo>
                  <a:pt x="2260178" y="3730846"/>
                </a:lnTo>
                <a:lnTo>
                  <a:pt x="2260178" y="4209910"/>
                </a:lnTo>
                <a:lnTo>
                  <a:pt x="1934133" y="3730846"/>
                </a:lnTo>
                <a:close/>
                <a:moveTo>
                  <a:pt x="1226418" y="3730846"/>
                </a:moveTo>
                <a:lnTo>
                  <a:pt x="1226418" y="4596756"/>
                </a:lnTo>
                <a:lnTo>
                  <a:pt x="1494578" y="4596756"/>
                </a:lnTo>
                <a:lnTo>
                  <a:pt x="1494578" y="3730846"/>
                </a:lnTo>
                <a:close/>
                <a:moveTo>
                  <a:pt x="9832710" y="3716080"/>
                </a:moveTo>
                <a:cubicBezTo>
                  <a:pt x="9693314" y="3716080"/>
                  <a:pt x="9585518" y="3754547"/>
                  <a:pt x="9509323" y="3831480"/>
                </a:cubicBezTo>
                <a:cubicBezTo>
                  <a:pt x="9433128" y="3908414"/>
                  <a:pt x="9395030" y="4018498"/>
                  <a:pt x="9395030" y="4161734"/>
                </a:cubicBezTo>
                <a:cubicBezTo>
                  <a:pt x="9395030" y="4269167"/>
                  <a:pt x="9416688" y="4357315"/>
                  <a:pt x="9460003" y="4426180"/>
                </a:cubicBezTo>
                <a:cubicBezTo>
                  <a:pt x="9503318" y="4495044"/>
                  <a:pt x="9554804" y="4543151"/>
                  <a:pt x="9614461" y="4570499"/>
                </a:cubicBezTo>
                <a:cubicBezTo>
                  <a:pt x="9674118" y="4597848"/>
                  <a:pt x="9751002" y="4611523"/>
                  <a:pt x="9845114" y="4611523"/>
                </a:cubicBezTo>
                <a:cubicBezTo>
                  <a:pt x="9922688" y="4611523"/>
                  <a:pt x="9986578" y="4600300"/>
                  <a:pt x="10036784" y="4577855"/>
                </a:cubicBezTo>
                <a:cubicBezTo>
                  <a:pt x="10086990" y="4555410"/>
                  <a:pt x="10129026" y="4522136"/>
                  <a:pt x="10162890" y="4478033"/>
                </a:cubicBezTo>
                <a:cubicBezTo>
                  <a:pt x="10196755" y="4433930"/>
                  <a:pt x="10221563" y="4378999"/>
                  <a:pt x="10237313" y="4313239"/>
                </a:cubicBezTo>
                <a:lnTo>
                  <a:pt x="10002821" y="4242359"/>
                </a:lnTo>
                <a:cubicBezTo>
                  <a:pt x="9991008" y="4297094"/>
                  <a:pt x="9972008" y="4338834"/>
                  <a:pt x="9945822" y="4367579"/>
                </a:cubicBezTo>
                <a:cubicBezTo>
                  <a:pt x="9919636" y="4396325"/>
                  <a:pt x="9880948" y="4410698"/>
                  <a:pt x="9829757" y="4410698"/>
                </a:cubicBezTo>
                <a:cubicBezTo>
                  <a:pt x="9776991" y="4410698"/>
                  <a:pt x="9736039" y="4392901"/>
                  <a:pt x="9706899" y="4357307"/>
                </a:cubicBezTo>
                <a:cubicBezTo>
                  <a:pt x="9677760" y="4321714"/>
                  <a:pt x="9663190" y="4255932"/>
                  <a:pt x="9663190" y="4159962"/>
                </a:cubicBezTo>
                <a:cubicBezTo>
                  <a:pt x="9663190" y="4082487"/>
                  <a:pt x="9675398" y="4025657"/>
                  <a:pt x="9699811" y="3989473"/>
                </a:cubicBezTo>
                <a:cubicBezTo>
                  <a:pt x="9732101" y="3940700"/>
                  <a:pt x="9778566" y="3916314"/>
                  <a:pt x="9839207" y="3916314"/>
                </a:cubicBezTo>
                <a:cubicBezTo>
                  <a:pt x="9865984" y="3916314"/>
                  <a:pt x="9890201" y="3921827"/>
                  <a:pt x="9911859" y="3932853"/>
                </a:cubicBezTo>
                <a:cubicBezTo>
                  <a:pt x="9933516" y="3943878"/>
                  <a:pt x="9951827" y="3959629"/>
                  <a:pt x="9966790" y="3980105"/>
                </a:cubicBezTo>
                <a:cubicBezTo>
                  <a:pt x="9975847" y="3992312"/>
                  <a:pt x="9984510" y="4011607"/>
                  <a:pt x="9992780" y="4037990"/>
                </a:cubicBezTo>
                <a:lnTo>
                  <a:pt x="10229044" y="3985421"/>
                </a:lnTo>
                <a:cubicBezTo>
                  <a:pt x="10198723" y="3894066"/>
                  <a:pt x="10152357" y="3826337"/>
                  <a:pt x="10089943" y="3782234"/>
                </a:cubicBezTo>
                <a:cubicBezTo>
                  <a:pt x="10027530" y="3738131"/>
                  <a:pt x="9941786" y="3716080"/>
                  <a:pt x="9832710" y="3716080"/>
                </a:cubicBezTo>
                <a:close/>
                <a:moveTo>
                  <a:pt x="6964281" y="3716080"/>
                </a:moveTo>
                <a:cubicBezTo>
                  <a:pt x="6865050" y="3716080"/>
                  <a:pt x="6786098" y="3730059"/>
                  <a:pt x="6727426" y="3758017"/>
                </a:cubicBezTo>
                <a:cubicBezTo>
                  <a:pt x="6652214" y="3794244"/>
                  <a:pt x="6595117" y="3847305"/>
                  <a:pt x="6556134" y="3917200"/>
                </a:cubicBezTo>
                <a:cubicBezTo>
                  <a:pt x="6517150" y="3987095"/>
                  <a:pt x="6497658" y="4069295"/>
                  <a:pt x="6497658" y="4163801"/>
                </a:cubicBezTo>
                <a:cubicBezTo>
                  <a:pt x="6497658" y="4253582"/>
                  <a:pt x="6515476" y="4333124"/>
                  <a:pt x="6551113" y="4402428"/>
                </a:cubicBezTo>
                <a:cubicBezTo>
                  <a:pt x="6586750" y="4471733"/>
                  <a:pt x="6636956" y="4523908"/>
                  <a:pt x="6701732" y="4558954"/>
                </a:cubicBezTo>
                <a:cubicBezTo>
                  <a:pt x="6766508" y="4594000"/>
                  <a:pt x="6850283" y="4611523"/>
                  <a:pt x="6953058" y="4611523"/>
                </a:cubicBezTo>
                <a:cubicBezTo>
                  <a:pt x="7036539" y="4611523"/>
                  <a:pt x="7108698" y="4601777"/>
                  <a:pt x="7169536" y="4582285"/>
                </a:cubicBezTo>
                <a:cubicBezTo>
                  <a:pt x="7230374" y="4562793"/>
                  <a:pt x="7300367" y="4526074"/>
                  <a:pt x="7379516" y="4472126"/>
                </a:cubicBezTo>
                <a:lnTo>
                  <a:pt x="7379516" y="4102963"/>
                </a:lnTo>
                <a:lnTo>
                  <a:pt x="6966053" y="4102963"/>
                </a:lnTo>
                <a:lnTo>
                  <a:pt x="6966053" y="4283115"/>
                </a:lnTo>
                <a:lnTo>
                  <a:pt x="7145023" y="4283115"/>
                </a:lnTo>
                <a:lnTo>
                  <a:pt x="7145023" y="4364626"/>
                </a:lnTo>
                <a:cubicBezTo>
                  <a:pt x="7109977" y="4385496"/>
                  <a:pt x="7078869" y="4400263"/>
                  <a:pt x="7051699" y="4408926"/>
                </a:cubicBezTo>
                <a:cubicBezTo>
                  <a:pt x="7024528" y="4417589"/>
                  <a:pt x="6995980" y="4421920"/>
                  <a:pt x="6966053" y="4421920"/>
                </a:cubicBezTo>
                <a:cubicBezTo>
                  <a:pt x="6903049" y="4421920"/>
                  <a:pt x="6853925" y="4401838"/>
                  <a:pt x="6818683" y="4361673"/>
                </a:cubicBezTo>
                <a:cubicBezTo>
                  <a:pt x="6783440" y="4321508"/>
                  <a:pt x="6765819" y="4254566"/>
                  <a:pt x="6765819" y="4160848"/>
                </a:cubicBezTo>
                <a:cubicBezTo>
                  <a:pt x="6765819" y="4072642"/>
                  <a:pt x="6783243" y="4008162"/>
                  <a:pt x="6818092" y="3967406"/>
                </a:cubicBezTo>
                <a:cubicBezTo>
                  <a:pt x="6852941" y="3926651"/>
                  <a:pt x="6899702" y="3906273"/>
                  <a:pt x="6958374" y="3906273"/>
                </a:cubicBezTo>
                <a:cubicBezTo>
                  <a:pt x="6997752" y="3906273"/>
                  <a:pt x="7030140" y="3914936"/>
                  <a:pt x="7055538" y="3932262"/>
                </a:cubicBezTo>
                <a:cubicBezTo>
                  <a:pt x="7080937" y="3949588"/>
                  <a:pt x="7098952" y="3974593"/>
                  <a:pt x="7109584" y="4007276"/>
                </a:cubicBezTo>
                <a:lnTo>
                  <a:pt x="7367703" y="3961204"/>
                </a:lnTo>
                <a:cubicBezTo>
                  <a:pt x="7351952" y="3905288"/>
                  <a:pt x="7328424" y="3859118"/>
                  <a:pt x="7297119" y="3822694"/>
                </a:cubicBezTo>
                <a:cubicBezTo>
                  <a:pt x="7265814" y="3786270"/>
                  <a:pt x="7226436" y="3759395"/>
                  <a:pt x="7178986" y="3742069"/>
                </a:cubicBezTo>
                <a:cubicBezTo>
                  <a:pt x="7131536" y="3724743"/>
                  <a:pt x="7059968" y="3716080"/>
                  <a:pt x="6964281" y="3716080"/>
                </a:cubicBezTo>
                <a:close/>
                <a:moveTo>
                  <a:pt x="8683657" y="2507498"/>
                </a:moveTo>
                <a:lnTo>
                  <a:pt x="8779234" y="2818776"/>
                </a:lnTo>
                <a:lnTo>
                  <a:pt x="8589077" y="2818776"/>
                </a:lnTo>
                <a:close/>
                <a:moveTo>
                  <a:pt x="2778158" y="2507498"/>
                </a:moveTo>
                <a:lnTo>
                  <a:pt x="2873734" y="2818776"/>
                </a:lnTo>
                <a:lnTo>
                  <a:pt x="2683578" y="2818776"/>
                </a:lnTo>
                <a:close/>
                <a:moveTo>
                  <a:pt x="3612156" y="2457882"/>
                </a:moveTo>
                <a:lnTo>
                  <a:pt x="3729697" y="2457882"/>
                </a:lnTo>
                <a:cubicBezTo>
                  <a:pt x="3778526" y="2457882"/>
                  <a:pt x="3811800" y="2465364"/>
                  <a:pt x="3829519" y="2480327"/>
                </a:cubicBezTo>
                <a:cubicBezTo>
                  <a:pt x="3847239" y="2495291"/>
                  <a:pt x="3856099" y="2516751"/>
                  <a:pt x="3856099" y="2544709"/>
                </a:cubicBezTo>
                <a:cubicBezTo>
                  <a:pt x="3856099" y="2563611"/>
                  <a:pt x="3850488" y="2580346"/>
                  <a:pt x="3839265" y="2594916"/>
                </a:cubicBezTo>
                <a:cubicBezTo>
                  <a:pt x="3828043" y="2609485"/>
                  <a:pt x="3813572" y="2618542"/>
                  <a:pt x="3795851" y="2622086"/>
                </a:cubicBezTo>
                <a:cubicBezTo>
                  <a:pt x="3760806" y="2629962"/>
                  <a:pt x="3737179" y="2633899"/>
                  <a:pt x="3724972" y="2633899"/>
                </a:cubicBezTo>
                <a:lnTo>
                  <a:pt x="3612156" y="2633899"/>
                </a:lnTo>
                <a:close/>
                <a:moveTo>
                  <a:pt x="9245360" y="2283046"/>
                </a:moveTo>
                <a:lnTo>
                  <a:pt x="9245360" y="3148956"/>
                </a:lnTo>
                <a:lnTo>
                  <a:pt x="9930528" y="3148956"/>
                </a:lnTo>
                <a:lnTo>
                  <a:pt x="9930528" y="2935727"/>
                </a:lnTo>
                <a:lnTo>
                  <a:pt x="9512930" y="2935727"/>
                </a:lnTo>
                <a:lnTo>
                  <a:pt x="9512930" y="2283046"/>
                </a:lnTo>
                <a:close/>
                <a:moveTo>
                  <a:pt x="8541013" y="2283046"/>
                </a:moveTo>
                <a:lnTo>
                  <a:pt x="8215558" y="3148956"/>
                </a:lnTo>
                <a:lnTo>
                  <a:pt x="8488757" y="3148956"/>
                </a:lnTo>
                <a:lnTo>
                  <a:pt x="8530962" y="3006016"/>
                </a:lnTo>
                <a:lnTo>
                  <a:pt x="8834737" y="3006016"/>
                </a:lnTo>
                <a:lnTo>
                  <a:pt x="8878059" y="3148956"/>
                </a:lnTo>
                <a:lnTo>
                  <a:pt x="9158254" y="3148956"/>
                </a:lnTo>
                <a:lnTo>
                  <a:pt x="8832873" y="2283046"/>
                </a:lnTo>
                <a:close/>
                <a:moveTo>
                  <a:pt x="7846292" y="2283046"/>
                </a:moveTo>
                <a:lnTo>
                  <a:pt x="7846292" y="3148956"/>
                </a:lnTo>
                <a:lnTo>
                  <a:pt x="8114453" y="3148956"/>
                </a:lnTo>
                <a:lnTo>
                  <a:pt x="8114453" y="2283046"/>
                </a:lnTo>
                <a:close/>
                <a:moveTo>
                  <a:pt x="6436592" y="2283046"/>
                </a:moveTo>
                <a:lnTo>
                  <a:pt x="6436592" y="3148956"/>
                </a:lnTo>
                <a:lnTo>
                  <a:pt x="6704753" y="3148956"/>
                </a:lnTo>
                <a:lnTo>
                  <a:pt x="6704753" y="2283046"/>
                </a:lnTo>
                <a:close/>
                <a:moveTo>
                  <a:pt x="5617517" y="2283046"/>
                </a:moveTo>
                <a:lnTo>
                  <a:pt x="5617517" y="3148956"/>
                </a:lnTo>
                <a:lnTo>
                  <a:pt x="5886268" y="3148956"/>
                </a:lnTo>
                <a:lnTo>
                  <a:pt x="5886268" y="2795150"/>
                </a:lnTo>
                <a:lnTo>
                  <a:pt x="6221763" y="2795150"/>
                </a:lnTo>
                <a:lnTo>
                  <a:pt x="6221763" y="2620314"/>
                </a:lnTo>
                <a:lnTo>
                  <a:pt x="5886268" y="2620314"/>
                </a:lnTo>
                <a:lnTo>
                  <a:pt x="5886268" y="2469105"/>
                </a:lnTo>
                <a:lnTo>
                  <a:pt x="6279058" y="2469105"/>
                </a:lnTo>
                <a:lnTo>
                  <a:pt x="6279058" y="2283046"/>
                </a:lnTo>
                <a:close/>
                <a:moveTo>
                  <a:pt x="5160242" y="2283046"/>
                </a:moveTo>
                <a:lnTo>
                  <a:pt x="5160242" y="3148956"/>
                </a:lnTo>
                <a:lnTo>
                  <a:pt x="5428404" y="3148956"/>
                </a:lnTo>
                <a:lnTo>
                  <a:pt x="5428404" y="2283046"/>
                </a:lnTo>
                <a:close/>
                <a:moveTo>
                  <a:pt x="4212473" y="2283046"/>
                </a:moveTo>
                <a:lnTo>
                  <a:pt x="4212473" y="2496866"/>
                </a:lnTo>
                <a:lnTo>
                  <a:pt x="4485359" y="2496866"/>
                </a:lnTo>
                <a:lnTo>
                  <a:pt x="4485359" y="3148956"/>
                </a:lnTo>
                <a:lnTo>
                  <a:pt x="4752928" y="3148956"/>
                </a:lnTo>
                <a:lnTo>
                  <a:pt x="4752928" y="2496866"/>
                </a:lnTo>
                <a:lnTo>
                  <a:pt x="5025814" y="2496866"/>
                </a:lnTo>
                <a:lnTo>
                  <a:pt x="5025814" y="2283046"/>
                </a:lnTo>
                <a:close/>
                <a:moveTo>
                  <a:pt x="3343405" y="2283046"/>
                </a:moveTo>
                <a:lnTo>
                  <a:pt x="3343405" y="3148956"/>
                </a:lnTo>
                <a:lnTo>
                  <a:pt x="3612156" y="3148956"/>
                </a:lnTo>
                <a:lnTo>
                  <a:pt x="3612156" y="2797513"/>
                </a:lnTo>
                <a:lnTo>
                  <a:pt x="3635782" y="2797513"/>
                </a:lnTo>
                <a:cubicBezTo>
                  <a:pt x="3660196" y="2797513"/>
                  <a:pt x="3682050" y="2804207"/>
                  <a:pt x="3701346" y="2817595"/>
                </a:cubicBezTo>
                <a:cubicBezTo>
                  <a:pt x="3715522" y="2827833"/>
                  <a:pt x="3731666" y="2850081"/>
                  <a:pt x="3749780" y="2884340"/>
                </a:cubicBezTo>
                <a:lnTo>
                  <a:pt x="3892803" y="3148956"/>
                </a:lnTo>
                <a:lnTo>
                  <a:pt x="4195139" y="3148956"/>
                </a:lnTo>
                <a:lnTo>
                  <a:pt x="4065562" y="2898045"/>
                </a:lnTo>
                <a:cubicBezTo>
                  <a:pt x="4059268" y="2885432"/>
                  <a:pt x="4046775" y="2867498"/>
                  <a:pt x="4028083" y="2844244"/>
                </a:cubicBezTo>
                <a:cubicBezTo>
                  <a:pt x="4009391" y="2820990"/>
                  <a:pt x="3995126" y="2805816"/>
                  <a:pt x="3985288" y="2798722"/>
                </a:cubicBezTo>
                <a:cubicBezTo>
                  <a:pt x="3970724" y="2788083"/>
                  <a:pt x="3947507" y="2777442"/>
                  <a:pt x="3915636" y="2766798"/>
                </a:cubicBezTo>
                <a:cubicBezTo>
                  <a:pt x="3955432" y="2757741"/>
                  <a:pt x="3986755" y="2746322"/>
                  <a:pt x="4009607" y="2732540"/>
                </a:cubicBezTo>
                <a:cubicBezTo>
                  <a:pt x="4045458" y="2710882"/>
                  <a:pt x="4073629" y="2682629"/>
                  <a:pt x="4094118" y="2647780"/>
                </a:cubicBezTo>
                <a:cubicBezTo>
                  <a:pt x="4114606" y="2612931"/>
                  <a:pt x="4124850" y="2571486"/>
                  <a:pt x="4124850" y="2523445"/>
                </a:cubicBezTo>
                <a:cubicBezTo>
                  <a:pt x="4124850" y="2468317"/>
                  <a:pt x="4111462" y="2421556"/>
                  <a:pt x="4084685" y="2383163"/>
                </a:cubicBezTo>
                <a:cubicBezTo>
                  <a:pt x="4057909" y="2344771"/>
                  <a:pt x="4022666" y="2318486"/>
                  <a:pt x="3978957" y="2304310"/>
                </a:cubicBezTo>
                <a:cubicBezTo>
                  <a:pt x="3935248" y="2290134"/>
                  <a:pt x="3872047" y="2283046"/>
                  <a:pt x="3789354" y="2283046"/>
                </a:cubicBezTo>
                <a:close/>
                <a:moveTo>
                  <a:pt x="2635513" y="2283046"/>
                </a:moveTo>
                <a:lnTo>
                  <a:pt x="2310059" y="3148956"/>
                </a:lnTo>
                <a:lnTo>
                  <a:pt x="2583258" y="3148956"/>
                </a:lnTo>
                <a:lnTo>
                  <a:pt x="2625463" y="3006016"/>
                </a:lnTo>
                <a:lnTo>
                  <a:pt x="2929238" y="3006016"/>
                </a:lnTo>
                <a:lnTo>
                  <a:pt x="2972559" y="3148956"/>
                </a:lnTo>
                <a:lnTo>
                  <a:pt x="3252755" y="3148956"/>
                </a:lnTo>
                <a:lnTo>
                  <a:pt x="2927374" y="2283046"/>
                </a:lnTo>
                <a:close/>
                <a:moveTo>
                  <a:pt x="7299060" y="2268280"/>
                </a:moveTo>
                <a:cubicBezTo>
                  <a:pt x="7159665" y="2268280"/>
                  <a:pt x="7051869" y="2306746"/>
                  <a:pt x="6975673" y="2383680"/>
                </a:cubicBezTo>
                <a:cubicBezTo>
                  <a:pt x="6899478" y="2460614"/>
                  <a:pt x="6861380" y="2570699"/>
                  <a:pt x="6861380" y="2713934"/>
                </a:cubicBezTo>
                <a:cubicBezTo>
                  <a:pt x="6861380" y="2821367"/>
                  <a:pt x="6883038" y="2909515"/>
                  <a:pt x="6926353" y="2978380"/>
                </a:cubicBezTo>
                <a:cubicBezTo>
                  <a:pt x="6969668" y="3047244"/>
                  <a:pt x="7021154" y="3095351"/>
                  <a:pt x="7080811" y="3122699"/>
                </a:cubicBezTo>
                <a:cubicBezTo>
                  <a:pt x="7140468" y="3150048"/>
                  <a:pt x="7217352" y="3163723"/>
                  <a:pt x="7311464" y="3163723"/>
                </a:cubicBezTo>
                <a:cubicBezTo>
                  <a:pt x="7389038" y="3163723"/>
                  <a:pt x="7452928" y="3152500"/>
                  <a:pt x="7503134" y="3130055"/>
                </a:cubicBezTo>
                <a:cubicBezTo>
                  <a:pt x="7553340" y="3107610"/>
                  <a:pt x="7595376" y="3074336"/>
                  <a:pt x="7629240" y="3030233"/>
                </a:cubicBezTo>
                <a:cubicBezTo>
                  <a:pt x="7663105" y="2986130"/>
                  <a:pt x="7687913" y="2931199"/>
                  <a:pt x="7703664" y="2865439"/>
                </a:cubicBezTo>
                <a:lnTo>
                  <a:pt x="7469171" y="2794559"/>
                </a:lnTo>
                <a:cubicBezTo>
                  <a:pt x="7457358" y="2849294"/>
                  <a:pt x="7438358" y="2891034"/>
                  <a:pt x="7412172" y="2919779"/>
                </a:cubicBezTo>
                <a:cubicBezTo>
                  <a:pt x="7385986" y="2948525"/>
                  <a:pt x="7347298" y="2962898"/>
                  <a:pt x="7296107" y="2962898"/>
                </a:cubicBezTo>
                <a:cubicBezTo>
                  <a:pt x="7243341" y="2962898"/>
                  <a:pt x="7202389" y="2945101"/>
                  <a:pt x="7173250" y="2909508"/>
                </a:cubicBezTo>
                <a:cubicBezTo>
                  <a:pt x="7144111" y="2873914"/>
                  <a:pt x="7129541" y="2808132"/>
                  <a:pt x="7129541" y="2712162"/>
                </a:cubicBezTo>
                <a:cubicBezTo>
                  <a:pt x="7129541" y="2634687"/>
                  <a:pt x="7141748" y="2577857"/>
                  <a:pt x="7166162" y="2541673"/>
                </a:cubicBezTo>
                <a:cubicBezTo>
                  <a:pt x="7198451" y="2492900"/>
                  <a:pt x="7244917" y="2468514"/>
                  <a:pt x="7305558" y="2468514"/>
                </a:cubicBezTo>
                <a:cubicBezTo>
                  <a:pt x="7332335" y="2468514"/>
                  <a:pt x="7356552" y="2474027"/>
                  <a:pt x="7378209" y="2485053"/>
                </a:cubicBezTo>
                <a:cubicBezTo>
                  <a:pt x="7399867" y="2496078"/>
                  <a:pt x="7418177" y="2511829"/>
                  <a:pt x="7433141" y="2532305"/>
                </a:cubicBezTo>
                <a:cubicBezTo>
                  <a:pt x="7442198" y="2544512"/>
                  <a:pt x="7450861" y="2563807"/>
                  <a:pt x="7459130" y="2590190"/>
                </a:cubicBezTo>
                <a:lnTo>
                  <a:pt x="7695394" y="2537621"/>
                </a:lnTo>
                <a:cubicBezTo>
                  <a:pt x="7665074" y="2446266"/>
                  <a:pt x="7618707" y="2378537"/>
                  <a:pt x="7556294" y="2334434"/>
                </a:cubicBezTo>
                <a:cubicBezTo>
                  <a:pt x="7493881" y="2290331"/>
                  <a:pt x="7408136" y="2268280"/>
                  <a:pt x="7299060" y="2268280"/>
                </a:cubicBezTo>
                <a:close/>
                <a:moveTo>
                  <a:pt x="0" y="0"/>
                </a:moveTo>
                <a:lnTo>
                  <a:pt x="12273023" y="0"/>
                </a:lnTo>
                <a:lnTo>
                  <a:pt x="12273023" y="6955732"/>
                </a:lnTo>
                <a:lnTo>
                  <a:pt x="0" y="6955732"/>
                </a:lnTo>
                <a:close/>
              </a:path>
            </a:pathLst>
          </a:custGeom>
          <a:solidFill>
            <a:schemeClr val="tx1">
              <a:alpha val="84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9500" dirty="0">
              <a:latin typeface="Arial Black" panose="020B0A04020102020204" pitchFamily="34" charset="0"/>
            </a:endParaRPr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46C0ECF2-E65A-1EAF-BA66-E5B3A4AB79CB}"/>
              </a:ext>
            </a:extLst>
          </p:cNvPr>
          <p:cNvGrpSpPr/>
          <p:nvPr/>
        </p:nvGrpSpPr>
        <p:grpSpPr>
          <a:xfrm>
            <a:off x="148059" y="-5101795"/>
            <a:ext cx="10998843" cy="1408147"/>
            <a:chOff x="830484" y="2736501"/>
            <a:chExt cx="10998843" cy="1408147"/>
          </a:xfrm>
        </p:grpSpPr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983A6266-04FA-A979-6FC9-0C30F7854011}"/>
                </a:ext>
              </a:extLst>
            </p:cNvPr>
            <p:cNvSpPr txBox="1"/>
            <p:nvPr/>
          </p:nvSpPr>
          <p:spPr>
            <a:xfrm>
              <a:off x="830484" y="2745770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F26AEE7-828C-AE2C-A104-7FCE261860FB}"/>
                </a:ext>
              </a:extLst>
            </p:cNvPr>
            <p:cNvSpPr txBox="1"/>
            <p:nvPr/>
          </p:nvSpPr>
          <p:spPr>
            <a:xfrm>
              <a:off x="4375231" y="2759653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15" name="TextovéPole 14">
              <a:extLst>
                <a:ext uri="{FF2B5EF4-FFF2-40B4-BE49-F238E27FC236}">
                  <a16:creationId xmlns:a16="http://schemas.microsoft.com/office/drawing/2014/main" id="{11BE6CD8-5C54-0104-E008-E5B4583188C2}"/>
                </a:ext>
              </a:extLst>
            </p:cNvPr>
            <p:cNvSpPr txBox="1"/>
            <p:nvPr/>
          </p:nvSpPr>
          <p:spPr>
            <a:xfrm>
              <a:off x="8102279" y="2736501"/>
              <a:ext cx="37270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DISADVANTAGES AND POSSIBLE THREATS</a:t>
              </a:r>
            </a:p>
          </p:txBody>
        </p:sp>
      </p:grp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935DBDCB-19C2-8509-12C9-E2BB6B6F2F1A}"/>
              </a:ext>
            </a:extLst>
          </p:cNvPr>
          <p:cNvGrpSpPr/>
          <p:nvPr/>
        </p:nvGrpSpPr>
        <p:grpSpPr>
          <a:xfrm>
            <a:off x="838200" y="-2413374"/>
            <a:ext cx="9722734" cy="2148149"/>
            <a:chOff x="838200" y="1679898"/>
            <a:chExt cx="9722734" cy="2148149"/>
          </a:xfrm>
        </p:grpSpPr>
        <p:sp>
          <p:nvSpPr>
            <p:cNvPr id="6" name="TextovéPole 5">
              <a:extLst>
                <a:ext uri="{FF2B5EF4-FFF2-40B4-BE49-F238E27FC236}">
                  <a16:creationId xmlns:a16="http://schemas.microsoft.com/office/drawing/2014/main" id="{9811B177-70CD-99C5-F272-59A5FF200475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OVERALL INFORMATION AND TOOLS</a:t>
              </a:r>
            </a:p>
          </p:txBody>
        </p: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455F2F2-EB29-66F2-0C55-9BD889C9AF40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WHAT IS AI?</a:t>
              </a:r>
            </a:p>
            <a:p>
              <a:pPr marL="285750" indent="-285750">
                <a:buFontTx/>
                <a:buChar char="-"/>
              </a:pPr>
              <a:endParaRPr lang="cs-CZ" dirty="0">
                <a:solidFill>
                  <a:schemeClr val="bg1"/>
                </a:solidFill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AI TOOLS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ACE4F308-3E0C-9653-4BDF-DA457AF73877}"/>
              </a:ext>
            </a:extLst>
          </p:cNvPr>
          <p:cNvGrpSpPr/>
          <p:nvPr/>
        </p:nvGrpSpPr>
        <p:grpSpPr>
          <a:xfrm>
            <a:off x="635450" y="-4885842"/>
            <a:ext cx="9722734" cy="4456473"/>
            <a:chOff x="838200" y="1679898"/>
            <a:chExt cx="9722734" cy="4456473"/>
          </a:xfrm>
        </p:grpSpPr>
        <p:sp>
          <p:nvSpPr>
            <p:cNvPr id="19" name="TextovéPole 18">
              <a:extLst>
                <a:ext uri="{FF2B5EF4-FFF2-40B4-BE49-F238E27FC236}">
                  <a16:creationId xmlns:a16="http://schemas.microsoft.com/office/drawing/2014/main" id="{514EADD2-0BF4-1C92-8454-B9F38F9BFD20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ADVANTAGES AND FUTURE USAGE</a:t>
              </a:r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95C33CD4-FC72-5915-68C6-4CD4C9673B4E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REDUCTION OF HUMAN ERROR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DECISION MAKING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ZERO RISKS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24/7 AVAILABILITY</a:t>
              </a:r>
            </a:p>
            <a:p>
              <a:pPr marL="285750" indent="-285750">
                <a:buFontTx/>
                <a:buChar char="-"/>
              </a:pPr>
              <a:endParaRPr lang="cs-CZ" sz="2400" dirty="0">
                <a:solidFill>
                  <a:schemeClr val="bg1"/>
                </a:solidFill>
                <a:latin typeface="Arial Black" panose="020B0A04020102020204" pitchFamily="34" charset="0"/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HEALTHCARE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EDUCATION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TRANSPORTATION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ENVIRONMENT</a:t>
              </a:r>
            </a:p>
          </p:txBody>
        </p:sp>
      </p:grpSp>
      <p:grpSp>
        <p:nvGrpSpPr>
          <p:cNvPr id="3" name="Skupina 2">
            <a:extLst>
              <a:ext uri="{FF2B5EF4-FFF2-40B4-BE49-F238E27FC236}">
                <a16:creationId xmlns:a16="http://schemas.microsoft.com/office/drawing/2014/main" id="{BC96934A-5C9A-5FE4-D3B7-28F5B50A5661}"/>
              </a:ext>
            </a:extLst>
          </p:cNvPr>
          <p:cNvGrpSpPr/>
          <p:nvPr/>
        </p:nvGrpSpPr>
        <p:grpSpPr>
          <a:xfrm>
            <a:off x="803476" y="-4885842"/>
            <a:ext cx="9722734" cy="4364140"/>
            <a:chOff x="838200" y="1679898"/>
            <a:chExt cx="9722734" cy="4364140"/>
          </a:xfrm>
        </p:grpSpPr>
        <p:sp>
          <p:nvSpPr>
            <p:cNvPr id="9" name="TextovéPole 8">
              <a:extLst>
                <a:ext uri="{FF2B5EF4-FFF2-40B4-BE49-F238E27FC236}">
                  <a16:creationId xmlns:a16="http://schemas.microsoft.com/office/drawing/2014/main" id="{8FFEF2B2-4E82-24A2-EC1F-A26B4D9A7ADD}"/>
                </a:ext>
              </a:extLst>
            </p:cNvPr>
            <p:cNvSpPr txBox="1"/>
            <p:nvPr/>
          </p:nvSpPr>
          <p:spPr>
            <a:xfrm>
              <a:off x="838200" y="1679898"/>
              <a:ext cx="972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DISADVANTAGES AND THREATS</a:t>
              </a:r>
            </a:p>
          </p:txBody>
        </p:sp>
        <p:sp>
          <p:nvSpPr>
            <p:cNvPr id="11" name="TextovéPole 10">
              <a:extLst>
                <a:ext uri="{FF2B5EF4-FFF2-40B4-BE49-F238E27FC236}">
                  <a16:creationId xmlns:a16="http://schemas.microsoft.com/office/drawing/2014/main" id="{6CE499A5-0F6E-F70F-C7F2-BD11D53B5324}"/>
                </a:ext>
              </a:extLst>
            </p:cNvPr>
            <p:cNvSpPr txBox="1"/>
            <p:nvPr/>
          </p:nvSpPr>
          <p:spPr>
            <a:xfrm>
              <a:off x="838200" y="2720051"/>
              <a:ext cx="9688010" cy="332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LACKING CREATIVITY AND EMOTIONS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HUMAN LAZINESS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COSTLY DEVELOPMENT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UNEMPLOYMENT</a:t>
              </a:r>
            </a:p>
            <a:p>
              <a:pPr marL="285750" indent="-285750">
                <a:buFontTx/>
                <a:buChar char="-"/>
              </a:pPr>
              <a:endParaRPr lang="cs-CZ" dirty="0">
                <a:solidFill>
                  <a:schemeClr val="bg1"/>
                </a:solidFill>
              </a:endParaRPr>
            </a:p>
            <a:p>
              <a:pPr marL="285750" indent="-285750">
                <a:buFontTx/>
                <a:buChar char="-"/>
              </a:pP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SOCIAL MANIPULATION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AUTONOMOUS WEAPONS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SELF-AWARE AI</a:t>
              </a:r>
              <a:b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cs-CZ" sz="24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CRIMINAL ACTIVITY INCREASE</a:t>
              </a:r>
            </a:p>
          </p:txBody>
        </p:sp>
      </p:grp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A8B900D9-255A-0FAC-8EBA-0BEDD4283FB8}"/>
              </a:ext>
            </a:extLst>
          </p:cNvPr>
          <p:cNvSpPr txBox="1"/>
          <p:nvPr/>
        </p:nvSpPr>
        <p:spPr>
          <a:xfrm>
            <a:off x="838200" y="-2331302"/>
            <a:ext cx="9722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>
                <a:solidFill>
                  <a:schemeClr val="bg1"/>
                </a:solidFill>
                <a:latin typeface="Arial Black" panose="020B0A04020102020204" pitchFamily="34" charset="0"/>
              </a:rPr>
              <a:t>SUMMARY AND CONCLUSION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DED6395B-A168-DFB5-4E7D-EA2E201F64FB}"/>
              </a:ext>
            </a:extLst>
          </p:cNvPr>
          <p:cNvSpPr txBox="1"/>
          <p:nvPr/>
        </p:nvSpPr>
        <p:spPr>
          <a:xfrm>
            <a:off x="838200" y="2970962"/>
            <a:ext cx="97227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dirty="0">
                <a:solidFill>
                  <a:schemeClr val="bg1"/>
                </a:solidFill>
                <a:latin typeface="Arial Black" panose="020B0A04020102020204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49646653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435</Words>
  <Application>Microsoft Office PowerPoint</Application>
  <PresentationFormat>Širokoúhlá obrazovka</PresentationFormat>
  <Paragraphs>86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Arial Black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jakub hejhal</dc:creator>
  <cp:lastModifiedBy>jakub hejhal</cp:lastModifiedBy>
  <cp:revision>1</cp:revision>
  <dcterms:created xsi:type="dcterms:W3CDTF">2024-11-24T17:25:35Z</dcterms:created>
  <dcterms:modified xsi:type="dcterms:W3CDTF">2024-11-24T20:03:25Z</dcterms:modified>
</cp:coreProperties>
</file>